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9" r:id="rId2"/>
  </p:sldIdLst>
  <p:sldSz cx="12192000" cy="6858000"/>
  <p:notesSz cx="7053263" cy="10180638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7" d="100"/>
          <a:sy n="57" d="100"/>
        </p:scale>
        <p:origin x="-1248" y="-4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994577" y="0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653B82DB-7B84-4910-BDD1-1B0CBC6DD9F7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669559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994577" y="9669559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9DA0556B-6B1F-4F96-8C35-DC82CBCBD7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72244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94577" y="0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C4C82E47-B7AD-4175-B5AF-3D0EDAEB133A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73075" y="1273175"/>
            <a:ext cx="6107113" cy="3435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15" tIns="47457" rIns="94915" bIns="47457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4828" y="4899483"/>
            <a:ext cx="5643608" cy="4008370"/>
          </a:xfrm>
          <a:prstGeom prst="rect">
            <a:avLst/>
          </a:prstGeom>
        </p:spPr>
        <p:txBody>
          <a:bodyPr vert="horz" lIns="94915" tIns="47457" rIns="94915" bIns="47457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669559"/>
            <a:ext cx="3057024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94577" y="9669559"/>
            <a:ext cx="3057023" cy="511079"/>
          </a:xfrm>
          <a:prstGeom prst="rect">
            <a:avLst/>
          </a:prstGeom>
        </p:spPr>
        <p:txBody>
          <a:bodyPr vert="horz" lIns="94915" tIns="47457" rIns="94915" bIns="47457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4E6E5505-73E5-421A-9216-2FE18C00E34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61594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4E722FC-CD91-4012-9578-98482DE16D45}" type="slidenum">
              <a:rPr lang="en-US" altLang="ja-JP">
                <a:latin typeface="Times New Roman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>
              <a:latin typeface="Times New Roman" pitchFamily="18" charset="0"/>
            </a:endParaRPr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20CB5D-AF8A-42D8-97D6-A9FF46BD2285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C5CEA-E473-4B93-8D38-A68815F2FBB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6522C-E826-4C3D-87FE-FDF5A8FF3D58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F48F9-50CF-47A5-940C-9C9EAB5FBCC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FFC97-CF98-4E98-88CA-255FA0EECC1F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725FE9-835F-46F1-B101-9FA5918FC4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F3D30A-237A-4A23-9D30-C4412961893B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0F3515-595B-452E-B1EB-E1A02C03D55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236C2-E216-49F9-87D0-807EE78EA0DA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661549-DB09-4A2F-8626-366E2814AA2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71E3B-7D87-4C7E-B353-BDD60B11901D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2EFC6-F3AA-42B1-B8A0-DFA37E6387A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46FB8-02B0-4B73-873D-6A8FA2E00285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32B3A-9BA9-4874-9A6B-622BDA2E085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B6FF21-1E08-413E-A1BF-CC4566D7AD13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25F873-4543-40F1-8F63-A3B9464E34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35C81-8A48-44B3-9B76-CBBF524C059A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B44ED2-EDF8-4FDE-978B-1F5CD9FC0E6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E1E75-FB62-48DD-AB79-7D7CBA79039B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8AE1E0-2A2C-4C72-A2C7-33538B85D4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1219-E885-437A-9574-B07DD756AD20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418F6F-BBBF-403D-8C81-9CB871FB0AA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C1A15E8B-4AA7-4825-977F-B4C3C94B0DE2}" type="datetimeFigureOut">
              <a:rPr lang="ja-JP" altLang="en-US"/>
              <a:pPr>
                <a:defRPr/>
              </a:pPr>
              <a:t>2017/11/24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4495337C-49CE-4C08-8FCE-2F97E93965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itchFamily="34" charset="0"/>
          <a:ea typeface="ＭＳ Ｐゴシック" charset="-128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1622770" y="1655013"/>
            <a:ext cx="9599411" cy="2734107"/>
          </a:xfrm>
          <a:solidFill>
            <a:srgbClr val="000080"/>
          </a:solidFill>
          <a:ln>
            <a:solidFill>
              <a:srgbClr val="00FFFF"/>
            </a:solidFill>
          </a:ln>
        </p:spPr>
        <p:txBody>
          <a:bodyPr/>
          <a:lstStyle/>
          <a:p>
            <a:pPr algn="ctr"/>
            <a:r>
              <a:rPr lang="ja-JP" altLang="en-US" sz="3600" b="1" dirty="0" smtClean="0">
                <a:solidFill>
                  <a:schemeClr val="bg1"/>
                </a:solidFill>
                <a:latin typeface="Arial" charset="0"/>
              </a:rPr>
              <a:t>第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charset="0"/>
              </a:rPr>
              <a:t>17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charset="0"/>
              </a:rPr>
              <a:t>回</a:t>
            </a:r>
            <a:r>
              <a:rPr lang="ja-JP" altLang="en-US" sz="3600" b="1" dirty="0" smtClean="0">
                <a:solidFill>
                  <a:schemeClr val="bg1"/>
                </a:solidFill>
                <a:latin typeface="Arial" charset="0"/>
              </a:rPr>
              <a:t>日本病院総合診療医学会学術総会</a:t>
            </a:r>
            <a:r>
              <a:rPr lang="en-US" altLang="ja-JP" sz="36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3600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4800" b="1" dirty="0" smtClean="0">
                <a:solidFill>
                  <a:schemeClr val="bg1"/>
                </a:solidFill>
                <a:latin typeface="Arial" charset="0"/>
              </a:rPr>
              <a:t>ＣＯ Ｉ 開示なし</a:t>
            </a:r>
            <a:r>
              <a:rPr lang="en-US" altLang="ja-JP" sz="4000" b="1" dirty="0" smtClean="0">
                <a:solidFill>
                  <a:schemeClr val="bg1"/>
                </a:solidFill>
                <a:latin typeface="Arial" charset="0"/>
              </a:rPr>
              <a:t/>
            </a:r>
            <a:br>
              <a:rPr lang="en-US" altLang="ja-JP" sz="4000" b="1" dirty="0" smtClean="0">
                <a:solidFill>
                  <a:schemeClr val="bg1"/>
                </a:solidFill>
                <a:latin typeface="Arial" charset="0"/>
              </a:rPr>
            </a:br>
            <a:r>
              <a:rPr lang="ja-JP" altLang="en-US" sz="1600" b="1" dirty="0" smtClean="0">
                <a:solidFill>
                  <a:schemeClr val="bg1"/>
                </a:solidFill>
                <a:latin typeface="Arial" charset="0"/>
              </a:rPr>
              <a:t>　</a:t>
            </a:r>
            <a:r>
              <a:rPr lang="en-US" altLang="ja-JP" sz="2400" b="1" i="1" dirty="0" smtClean="0">
                <a:solidFill>
                  <a:srgbClr val="FFFF1F"/>
                </a:solidFill>
              </a:rPr>
              <a:t/>
            </a:r>
            <a:br>
              <a:rPr lang="en-US" altLang="ja-JP" sz="2400" b="1" i="1" dirty="0" smtClean="0">
                <a:solidFill>
                  <a:srgbClr val="FFFF1F"/>
                </a:solidFill>
              </a:rPr>
            </a:br>
            <a:r>
              <a:rPr lang="ja-JP" altLang="en-US" sz="2400" b="1" dirty="0" smtClean="0">
                <a:solidFill>
                  <a:srgbClr val="FFFF1F"/>
                </a:solidFill>
              </a:rPr>
              <a:t>発表者名</a:t>
            </a:r>
            <a:r>
              <a:rPr lang="ja-JP" altLang="en-US" sz="2400" b="1" dirty="0">
                <a:solidFill>
                  <a:srgbClr val="FFFF1F"/>
                </a:solidFill>
              </a:rPr>
              <a:t>：◎福岡史郎（◎代表者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）</a:t>
            </a:r>
            <a:r>
              <a:rPr lang="ja-JP" altLang="en-US" sz="2400" b="1" dirty="0">
                <a:solidFill>
                  <a:srgbClr val="FFFF1F"/>
                </a:solidFill>
              </a:rPr>
              <a:t>、</a:t>
            </a:r>
            <a:r>
              <a:rPr lang="ja-JP" altLang="en-US" sz="2400" b="1" dirty="0" smtClean="0">
                <a:solidFill>
                  <a:srgbClr val="FFFF1F"/>
                </a:solidFill>
              </a:rPr>
              <a:t>　東京一郎、京都次郎、大阪三郎</a:t>
            </a:r>
            <a:endParaRPr lang="en-US" altLang="ja-JP" sz="2400" b="1" i="1" dirty="0" smtClean="0">
              <a:solidFill>
                <a:srgbClr val="FFFF1F"/>
              </a:solidFill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84338" y="4340225"/>
            <a:ext cx="9380537" cy="1914525"/>
          </a:xfrm>
        </p:spPr>
        <p:txBody>
          <a:bodyPr rtlCol="0">
            <a:normAutofit/>
          </a:bodyPr>
          <a:lstStyle/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演題発表内容に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関連し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、発表者らに開示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す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べき</a:t>
            </a: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en-US" altLang="ja-JP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CO </a:t>
            </a:r>
            <a:r>
              <a:rPr lang="en-US" altLang="ja-JP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I 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関係に</a:t>
            </a:r>
            <a:r>
              <a:rPr lang="ja-JP" altLang="en-US" sz="3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ある企業</a:t>
            </a:r>
            <a:r>
              <a:rPr lang="ja-JP" altLang="en-US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</a:rPr>
              <a:t>などはありません。</a:t>
            </a:r>
            <a:endParaRPr lang="en-US" altLang="ja-JP" sz="3600" b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algn="ctr"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900" b="1" i="1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  <a:p>
            <a:pPr fontAlgn="auto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en-US" altLang="ja-JP" sz="3600" b="1" dirty="0" smtClean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</a:endParaRPr>
          </a:p>
        </p:txBody>
      </p:sp>
      <p:sp>
        <p:nvSpPr>
          <p:cNvPr id="2052" name="正方形/長方形 4"/>
          <p:cNvSpPr>
            <a:spLocks noChangeArrowheads="1"/>
          </p:cNvSpPr>
          <p:nvPr/>
        </p:nvSpPr>
        <p:spPr bwMode="auto">
          <a:xfrm>
            <a:off x="-233363" y="344488"/>
            <a:ext cx="7924801" cy="954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altLang="ja-JP" sz="2800" b="1"/>
              <a:t/>
            </a:r>
            <a:br>
              <a:rPr lang="en-US" altLang="ja-JP" sz="2800" b="1"/>
            </a:br>
            <a:r>
              <a:rPr lang="ja-JP" altLang="en-US" sz="2800" b="1"/>
              <a:t>口頭発表時、申告すべき</a:t>
            </a:r>
            <a:r>
              <a:rPr lang="en-US" altLang="ja-JP" sz="2800" b="1"/>
              <a:t>COI</a:t>
            </a:r>
            <a:r>
              <a:rPr lang="ja-JP" altLang="en-US" sz="2800" b="1"/>
              <a:t>状態がない時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248</TotalTime>
  <Words>33</Words>
  <Application>Microsoft Office PowerPoint</Application>
  <PresentationFormat>ユーザー設定</PresentationFormat>
  <Paragraphs>6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第17回日本病院総合診療医学会学術総会 ＣＯ Ｉ 開示なし 　 発表者名：◎福岡史郎（◎代表者）、　東京一郎、京都次郎、大阪三郎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平成27年4月より改訂</dc:title>
  <dc:creator>saburo sone</dc:creator>
  <cp:lastModifiedBy>Erika Takishita</cp:lastModifiedBy>
  <cp:revision>30</cp:revision>
  <cp:lastPrinted>2017-06-05T10:28:45Z</cp:lastPrinted>
  <dcterms:created xsi:type="dcterms:W3CDTF">2015-03-14T19:59:31Z</dcterms:created>
  <dcterms:modified xsi:type="dcterms:W3CDTF">2017-11-24T08:20:50Z</dcterms:modified>
</cp:coreProperties>
</file>