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4"/>
  </p:notesMasterIdLst>
  <p:handoutMasterIdLst>
    <p:handoutMasterId r:id="rId5"/>
  </p:handoutMasterIdLst>
  <p:sldIdLst>
    <p:sldId id="295" r:id="rId2"/>
    <p:sldId id="296" r:id="rId3"/>
  </p:sldIdLst>
  <p:sldSz cx="9906000" cy="6858000" type="A4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5">
          <p15:clr>
            <a:srgbClr val="A4A3A4"/>
          </p15:clr>
        </p15:guide>
        <p15:guide id="2" pos="216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FF00"/>
    <a:srgbClr val="0037A4"/>
    <a:srgbClr val="000099"/>
    <a:srgbClr val="057DEB"/>
    <a:srgbClr val="EECACA"/>
    <a:srgbClr val="E3C3FD"/>
    <a:srgbClr val="DCB6FC"/>
    <a:srgbClr val="FCB504"/>
    <a:srgbClr val="F38E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82" autoAdjust="0"/>
    <p:restoredTop sz="91021" autoAdjust="0"/>
  </p:normalViewPr>
  <p:slideViewPr>
    <p:cSldViewPr snapToGrid="0">
      <p:cViewPr varScale="1">
        <p:scale>
          <a:sx n="120" d="100"/>
          <a:sy n="120" d="100"/>
        </p:scale>
        <p:origin x="1242" y="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1" d="100"/>
        <a:sy n="81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-4008" y="-108"/>
      </p:cViewPr>
      <p:guideLst>
        <p:guide orient="horz" pos="3155"/>
        <p:guide pos="2169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578063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8" name="スライド イメージ プレースホルダー 7"/>
          <p:cNvSpPr>
            <a:spLocks noGrp="1" noRot="1" noChangeAspect="1"/>
          </p:cNvSpPr>
          <p:nvPr>
            <p:ph type="sldImg" idx="2"/>
          </p:nvPr>
        </p:nvSpPr>
        <p:spPr>
          <a:xfrm>
            <a:off x="730250" y="750888"/>
            <a:ext cx="54276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123215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2495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72DEB-89FF-4C00-88DA-DD56D0083F0C}" type="datetime1">
              <a:rPr kumimoji="1" lang="ja-JP" altLang="en-US" smtClean="0"/>
              <a:t>2017/10/25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40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8EC4D-AACA-4BAE-8EAA-2A66747D68BC}" type="datetime1">
              <a:rPr kumimoji="1" lang="ja-JP" altLang="en-US" smtClean="0"/>
              <a:t>2017/10/25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6628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A933-51AD-4017-BA63-5CF4F21F6524}" type="datetime1">
              <a:rPr kumimoji="1" lang="ja-JP" altLang="en-US" smtClean="0"/>
              <a:t>2017/10/25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7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73F0-2578-42EA-89D5-500297FB74C7}" type="datetime1">
              <a:rPr kumimoji="1" lang="ja-JP" altLang="en-US" smtClean="0"/>
              <a:t>2017/10/25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93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57B22-62AC-487A-A204-F67F35929CCC}" type="datetime1">
              <a:rPr kumimoji="1" lang="ja-JP" altLang="en-US" smtClean="0"/>
              <a:t>2017/10/25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1135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E190-BE01-4F41-8CE0-663109928050}" type="datetime1">
              <a:rPr kumimoji="1" lang="ja-JP" altLang="en-US" smtClean="0"/>
              <a:t>2017/10/25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040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5965-50B8-4A71-8B64-1A750CB2A015}" type="datetime1">
              <a:rPr kumimoji="1" lang="ja-JP" altLang="en-US" smtClean="0"/>
              <a:t>2017/10/25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2899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F9360-31AE-46FB-94B9-12FCA59F24F1}" type="datetime1">
              <a:rPr kumimoji="1" lang="ja-JP" altLang="en-US" smtClean="0"/>
              <a:t>2017/10/25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06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CEE22-E9C0-4478-A907-4771089DD285}" type="datetime1">
              <a:rPr kumimoji="1" lang="ja-JP" altLang="en-US" smtClean="0"/>
              <a:t>2017/10/25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1292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C52A-46F0-4454-86DB-704B39764A22}" type="datetime1">
              <a:rPr kumimoji="1" lang="ja-JP" altLang="en-US" smtClean="0"/>
              <a:t>2017/10/25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497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91AB2-4E61-47C9-8555-98BC70E7F310}" type="datetime1">
              <a:rPr kumimoji="1" lang="ja-JP" altLang="en-US" smtClean="0"/>
              <a:t>2017/10/25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908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97744-C866-4F45-ABBE-37633327A6E7}" type="datetime1">
              <a:rPr kumimoji="1" lang="ja-JP" altLang="en-US" smtClean="0"/>
              <a:t>2017/10/25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14205-77AF-4630-8242-8F5CB4A1F05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758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6531" y="84515"/>
            <a:ext cx="1813334" cy="920419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3600" dirty="0" smtClean="0"/>
              <a:t>様式</a:t>
            </a:r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3" name="正方形/長方形 2"/>
          <p:cNvSpPr/>
          <p:nvPr/>
        </p:nvSpPr>
        <p:spPr>
          <a:xfrm>
            <a:off x="1756368" y="344669"/>
            <a:ext cx="75686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/>
              <a:t>学術</a:t>
            </a:r>
            <a:r>
              <a:rPr lang="ja-JP" altLang="en-US" sz="2400" dirty="0"/>
              <a:t>講演会口頭発表時、申告すべきＣＯＩ状態がない時 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14173" y="5323437"/>
            <a:ext cx="841089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 smtClean="0"/>
              <a:t>演題</a:t>
            </a:r>
            <a:r>
              <a:rPr lang="ja-JP" altLang="en-US" sz="3200" dirty="0"/>
              <a:t>発表に関連し，開示すべき</a:t>
            </a:r>
            <a:r>
              <a:rPr lang="en-US" altLang="ja-JP" sz="3200" dirty="0"/>
              <a:t>CO I </a:t>
            </a:r>
            <a:r>
              <a:rPr lang="ja-JP" altLang="en-US" sz="3200" dirty="0"/>
              <a:t>関係にある </a:t>
            </a:r>
            <a:endParaRPr lang="en-US" altLang="ja-JP" sz="3200" dirty="0" smtClean="0"/>
          </a:p>
          <a:p>
            <a:r>
              <a:rPr lang="ja-JP" altLang="en-US" sz="3200" dirty="0" smtClean="0"/>
              <a:t>企業</a:t>
            </a:r>
            <a:r>
              <a:rPr lang="ja-JP" altLang="en-US" sz="3200" dirty="0"/>
              <a:t>などはありません。 </a:t>
            </a:r>
            <a:endParaRPr kumimoji="1" lang="ja-JP" altLang="en-US" sz="3200" dirty="0"/>
          </a:p>
        </p:txBody>
      </p:sp>
      <p:sp>
        <p:nvSpPr>
          <p:cNvPr id="5" name="正方形/長方形 4"/>
          <p:cNvSpPr/>
          <p:nvPr/>
        </p:nvSpPr>
        <p:spPr>
          <a:xfrm>
            <a:off x="298768" y="1342194"/>
            <a:ext cx="9406550" cy="3075897"/>
          </a:xfrm>
          <a:prstGeom prst="rect">
            <a:avLst/>
          </a:prstGeom>
          <a:ln w="57150">
            <a:solidFill>
              <a:srgbClr val="00CC00"/>
            </a:solidFill>
          </a:ln>
        </p:spPr>
        <p:txBody>
          <a:bodyPr wrap="square">
            <a:spAutoFit/>
          </a:bodyPr>
          <a:lstStyle/>
          <a:p>
            <a:pPr algn="ctr"/>
            <a:endParaRPr lang="ja-JP" altLang="en-US" sz="16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pPr algn="ctr"/>
            <a:endParaRPr lang="ja-JP" altLang="en-US" sz="1600" dirty="0">
              <a:latin typeface="ＭＳ Ｐゴシック" panose="020B0600070205080204" pitchFamily="50" charset="-128"/>
            </a:endParaRPr>
          </a:p>
          <a:p>
            <a:pPr algn="ctr"/>
            <a:r>
              <a:rPr lang="zh-TW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</a:t>
            </a:r>
            <a:r>
              <a:rPr lang="zh-TW" altLang="en-US" sz="4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</a:t>
            </a:r>
            <a:r>
              <a:rPr lang="ja-JP" altLang="en-US" sz="4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膵・膵島移植研究会</a:t>
            </a:r>
            <a:r>
              <a:rPr lang="zh-TW" altLang="en-US" sz="4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endParaRPr lang="en-US" altLang="zh-TW" sz="4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zh-TW" altLang="en-US" sz="4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ＣＯ </a:t>
            </a:r>
            <a:r>
              <a:rPr lang="zh-TW" altLang="en-US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Ｉ 開示 </a:t>
            </a:r>
            <a:endParaRPr lang="en-US" altLang="zh-TW" sz="4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lang="en-US" altLang="zh-TW" sz="4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zh-TW" altLang="en-US" sz="2800" i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筆頭</a:t>
            </a:r>
            <a:r>
              <a:rPr lang="zh-TW" altLang="en-US" sz="2800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発表者名： ○○ ○○ </a:t>
            </a:r>
            <a:endParaRPr lang="ja-JP" altLang="en-US" sz="4400" i="1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 rotWithShape="1">
          <a:blip r:embed="rId3"/>
          <a:srcRect t="9479" r="65556" b="3618"/>
          <a:stretch/>
        </p:blipFill>
        <p:spPr>
          <a:xfrm>
            <a:off x="392170" y="1648309"/>
            <a:ext cx="2363156" cy="1329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28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6531" y="84515"/>
            <a:ext cx="1813334" cy="920419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3600" dirty="0" smtClean="0"/>
              <a:t>様式</a:t>
            </a:r>
            <a:r>
              <a:rPr lang="en-US" altLang="ja-JP" sz="3600" dirty="0"/>
              <a:t>B</a:t>
            </a:r>
            <a:endParaRPr kumimoji="1" lang="ja-JP" altLang="en-US" sz="3600" dirty="0"/>
          </a:p>
        </p:txBody>
      </p:sp>
      <p:sp>
        <p:nvSpPr>
          <p:cNvPr id="3" name="正方形/長方形 2"/>
          <p:cNvSpPr/>
          <p:nvPr/>
        </p:nvSpPr>
        <p:spPr>
          <a:xfrm>
            <a:off x="1756368" y="344669"/>
            <a:ext cx="75686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/>
              <a:t>学術</a:t>
            </a:r>
            <a:r>
              <a:rPr lang="ja-JP" altLang="en-US" sz="2400" dirty="0"/>
              <a:t>講演会口頭発表時、申告すべきＣＯＩ状態がある時 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96531" y="3219435"/>
            <a:ext cx="97722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演題</a:t>
            </a:r>
            <a:r>
              <a:rPr lang="ja-JP" altLang="en-US" sz="2800" dirty="0"/>
              <a:t>発表に関連し、開示すべき</a:t>
            </a:r>
            <a:r>
              <a:rPr lang="en-US" altLang="ja-JP" sz="2800" dirty="0"/>
              <a:t>CO I </a:t>
            </a:r>
            <a:r>
              <a:rPr lang="ja-JP" altLang="en-US" sz="2800" dirty="0"/>
              <a:t>関係にある企業などとして</a:t>
            </a:r>
            <a:r>
              <a:rPr lang="ja-JP" altLang="en-US" sz="2800" dirty="0" smtClean="0"/>
              <a:t>、</a:t>
            </a:r>
            <a:endParaRPr lang="en-US" altLang="ja-JP" sz="2800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298768" y="1025322"/>
            <a:ext cx="9406550" cy="1877437"/>
          </a:xfrm>
          <a:prstGeom prst="rect">
            <a:avLst/>
          </a:prstGeom>
          <a:ln w="57150">
            <a:solidFill>
              <a:srgbClr val="00CC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600" dirty="0" smtClean="0">
                <a:solidFill>
                  <a:srgbClr val="000000"/>
                </a:solidFill>
                <a:latin typeface="ＭＳ Ｐゴシック" panose="020B0600070205080204" pitchFamily="50" charset="-128"/>
              </a:rPr>
              <a:t>　　　　　　　　　　</a:t>
            </a:r>
            <a:r>
              <a:rPr lang="zh-TW" altLang="en-US" sz="4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</a:t>
            </a:r>
            <a:r>
              <a:rPr lang="ja-JP" altLang="en-US" sz="4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膵・膵島移植研究会</a:t>
            </a:r>
            <a:r>
              <a:rPr lang="zh-TW" altLang="en-US" sz="4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endParaRPr lang="en-US" altLang="zh-TW" sz="4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zh-TW" altLang="en-US" sz="4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ＣＯ </a:t>
            </a:r>
            <a:r>
              <a:rPr lang="zh-TW" altLang="en-US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Ｉ 開示 </a:t>
            </a:r>
            <a:endParaRPr lang="en-US" altLang="zh-TW" sz="4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zh-TW" altLang="en-US" sz="2800" i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筆頭</a:t>
            </a:r>
            <a:r>
              <a:rPr lang="zh-TW" altLang="en-US" sz="2800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発表者名： ○○ ○○ </a:t>
            </a:r>
            <a:endParaRPr lang="ja-JP" altLang="en-US" sz="4400" i="1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 rotWithShape="1">
          <a:blip r:embed="rId2"/>
          <a:srcRect t="9479" r="65556" b="3618"/>
          <a:stretch/>
        </p:blipFill>
        <p:spPr>
          <a:xfrm>
            <a:off x="392170" y="1177536"/>
            <a:ext cx="2363156" cy="1329155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959658" y="3787920"/>
            <a:ext cx="5423034" cy="3246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①顧問： </a:t>
            </a:r>
            <a:r>
              <a:rPr lang="ja-JP" altLang="en-US" sz="2000" dirty="0" smtClean="0"/>
              <a:t>                                 なし </a:t>
            </a:r>
            <a:endParaRPr lang="ja-JP" altLang="en-US" sz="2000" dirty="0"/>
          </a:p>
          <a:p>
            <a:r>
              <a:rPr lang="ja-JP" altLang="en-US" sz="2000" dirty="0"/>
              <a:t>②株保有・利益： </a:t>
            </a:r>
            <a:r>
              <a:rPr lang="ja-JP" altLang="en-US" sz="2000" dirty="0" smtClean="0"/>
              <a:t>                  なし </a:t>
            </a:r>
            <a:endParaRPr lang="ja-JP" altLang="en-US" sz="2000" dirty="0"/>
          </a:p>
          <a:p>
            <a:r>
              <a:rPr lang="ja-JP" altLang="en-US" sz="2000" dirty="0"/>
              <a:t>③特許使用料： </a:t>
            </a:r>
            <a:r>
              <a:rPr lang="ja-JP" altLang="en-US" sz="2000" dirty="0" smtClean="0"/>
              <a:t>                    なし </a:t>
            </a:r>
            <a:endParaRPr lang="ja-JP" altLang="en-US" sz="2000" dirty="0"/>
          </a:p>
          <a:p>
            <a:r>
              <a:rPr lang="ja-JP" altLang="en-US" sz="2000" dirty="0"/>
              <a:t>④講演料： </a:t>
            </a:r>
            <a:r>
              <a:rPr lang="ja-JP" altLang="en-US" sz="2000" dirty="0" smtClean="0"/>
              <a:t>                             なし </a:t>
            </a:r>
            <a:endParaRPr lang="ja-JP" altLang="en-US" sz="2000" dirty="0"/>
          </a:p>
          <a:p>
            <a:r>
              <a:rPr lang="zh-TW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⑤原稿料： </a:t>
            </a:r>
            <a:r>
              <a:rPr lang="zh-TW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            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zh-TW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</a:t>
            </a:r>
            <a:r>
              <a:rPr lang="zh-TW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○製薬 </a:t>
            </a:r>
          </a:p>
          <a:p>
            <a:r>
              <a:rPr lang="ja-JP" altLang="en-US" sz="2000" dirty="0"/>
              <a:t>⑥受託研究・共同研究費： ○○製薬 </a:t>
            </a:r>
          </a:p>
          <a:p>
            <a:r>
              <a:rPr lang="ja-JP" altLang="en-US" sz="2000" dirty="0"/>
              <a:t>⑦奨学寄付金： </a:t>
            </a:r>
            <a:r>
              <a:rPr lang="ja-JP" altLang="en-US" sz="2000" dirty="0" smtClean="0"/>
              <a:t>                    ○</a:t>
            </a:r>
            <a:r>
              <a:rPr lang="ja-JP" altLang="en-US" sz="2000" dirty="0"/>
              <a:t>○製薬 </a:t>
            </a:r>
          </a:p>
          <a:p>
            <a:r>
              <a:rPr lang="ja-JP" altLang="en-US" sz="2000" dirty="0"/>
              <a:t>⑧寄付講座所属</a:t>
            </a:r>
            <a:r>
              <a:rPr lang="ja-JP" altLang="en-US" sz="2000"/>
              <a:t>： </a:t>
            </a:r>
            <a:r>
              <a:rPr lang="ja-JP" altLang="en-US" sz="2000" smtClean="0"/>
              <a:t>               あり</a:t>
            </a:r>
            <a:r>
              <a:rPr lang="ja-JP" altLang="en-US" sz="2000" dirty="0"/>
              <a:t>（○○製薬） </a:t>
            </a:r>
          </a:p>
          <a:p>
            <a:r>
              <a:rPr lang="ja-JP" altLang="en-US" sz="2000" dirty="0"/>
              <a:t>⑨贈答品などの報酬： </a:t>
            </a:r>
            <a:r>
              <a:rPr lang="ja-JP" altLang="en-US" sz="2000" dirty="0" smtClean="0"/>
              <a:t>       なし </a:t>
            </a:r>
            <a:endParaRPr lang="ja-JP" altLang="en-US" sz="2000" dirty="0"/>
          </a:p>
          <a:p>
            <a:endParaRPr kumimoji="1" lang="ja-JP" altLang="en-US" sz="2000" dirty="0"/>
          </a:p>
        </p:txBody>
      </p:sp>
      <p:sp>
        <p:nvSpPr>
          <p:cNvPr id="8" name="正方形/長方形 7"/>
          <p:cNvSpPr/>
          <p:nvPr/>
        </p:nvSpPr>
        <p:spPr>
          <a:xfrm>
            <a:off x="6115993" y="4618439"/>
            <a:ext cx="4953000" cy="67710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ja-JP" altLang="en-US" sz="1400" i="1" u="sng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r>
              <a:rPr lang="ja-JP" altLang="en-US" sz="2400" i="1" u="sng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金額の記載は不要 </a:t>
            </a:r>
            <a:endParaRPr lang="ja-JP" altLang="en-US" sz="2400" i="1" u="sng" dirty="0"/>
          </a:p>
        </p:txBody>
      </p:sp>
    </p:spTree>
    <p:extLst>
      <p:ext uri="{BB962C8B-B14F-4D97-AF65-F5344CB8AC3E}">
        <p14:creationId xmlns:p14="http://schemas.microsoft.com/office/powerpoint/2010/main" val="735102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6964</TotalTime>
  <Words>138</Words>
  <Application>Microsoft Office PowerPoint</Application>
  <PresentationFormat>A4 210 x 297 mm</PresentationFormat>
  <Paragraphs>27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​​テーマ</vt:lpstr>
      <vt:lpstr>様式A</vt:lpstr>
      <vt:lpstr>様式B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免疫抑制剤</dc:title>
  <dc:creator>user</dc:creator>
  <cp:lastModifiedBy>稲垣明子</cp:lastModifiedBy>
  <cp:revision>326</cp:revision>
  <cp:lastPrinted>2015-05-20T03:35:22Z</cp:lastPrinted>
  <dcterms:created xsi:type="dcterms:W3CDTF">2015-02-02T00:10:56Z</dcterms:created>
  <dcterms:modified xsi:type="dcterms:W3CDTF">2017-10-25T06:51:16Z</dcterms:modified>
</cp:coreProperties>
</file>