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37A4"/>
    <a:srgbClr val="000099"/>
    <a:srgbClr val="057DEB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1021" autoAdjust="0"/>
  </p:normalViewPr>
  <p:slideViewPr>
    <p:cSldViewPr snapToGrid="0">
      <p:cViewPr varScale="1">
        <p:scale>
          <a:sx n="120" d="100"/>
          <a:sy n="120" d="100"/>
        </p:scale>
        <p:origin x="124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様式</a:t>
            </a:r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学術</a:t>
            </a:r>
            <a:r>
              <a:rPr lang="ja-JP" altLang="en-US" sz="2400" dirty="0"/>
              <a:t>講演会口頭発表時、申告すべきＣＯＩ状態がない時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410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演題</a:t>
            </a:r>
            <a:r>
              <a:rPr lang="ja-JP" altLang="en-US" sz="3200" dirty="0"/>
              <a:t>発表に関連し，開示すべき</a:t>
            </a:r>
            <a:r>
              <a:rPr lang="en-US" altLang="ja-JP" sz="3200" dirty="0"/>
              <a:t>CO I </a:t>
            </a:r>
            <a:r>
              <a:rPr lang="ja-JP" altLang="en-US" sz="3200" dirty="0"/>
              <a:t>関係にある </a:t>
            </a:r>
            <a:endParaRPr lang="en-US" altLang="ja-JP" sz="3200" dirty="0" smtClean="0"/>
          </a:p>
          <a:p>
            <a:r>
              <a:rPr lang="ja-JP" altLang="en-US" sz="3200" dirty="0" smtClean="0"/>
              <a:t>企業</a:t>
            </a:r>
            <a:r>
              <a:rPr lang="ja-JP" altLang="en-US" sz="3200" dirty="0"/>
              <a:t>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07589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膵・膵島移植研究会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 開示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</a:t>
            </a:r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 ○○ ○○ </a:t>
            </a:r>
            <a:endParaRPr lang="ja-JP" altLang="en-US" sz="4400" i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t="9479" r="65556" b="3618"/>
          <a:stretch/>
        </p:blipFill>
        <p:spPr>
          <a:xfrm>
            <a:off x="392170" y="1648309"/>
            <a:ext cx="2363156" cy="132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学術</a:t>
            </a:r>
            <a:r>
              <a:rPr lang="ja-JP" altLang="en-US" sz="2400" dirty="0"/>
              <a:t>講演会口頭発表時、申告すべきＣＯＩ状態がある時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19435"/>
            <a:ext cx="977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演題</a:t>
            </a:r>
            <a:r>
              <a:rPr lang="ja-JP" altLang="en-US" sz="2800" dirty="0"/>
              <a:t>発表に関連し、開示すべき</a:t>
            </a:r>
            <a:r>
              <a:rPr lang="en-US" altLang="ja-JP" sz="2800" dirty="0"/>
              <a:t>CO I </a:t>
            </a:r>
            <a:r>
              <a:rPr lang="ja-JP" altLang="en-US" sz="2800" dirty="0"/>
              <a:t>関係にある企業などとして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187743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　　　　　　　　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膵・膵島移植研究会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 開示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</a:t>
            </a:r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 ○○ ○○ </a:t>
            </a:r>
            <a:endParaRPr lang="ja-JP" altLang="en-US" sz="4400" i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t="9479" r="65556" b="3618"/>
          <a:stretch/>
        </p:blipFill>
        <p:spPr>
          <a:xfrm>
            <a:off x="392170" y="1177536"/>
            <a:ext cx="2363156" cy="132915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</a:t>
            </a:r>
            <a:r>
              <a:rPr lang="ja-JP" altLang="en-US" sz="2000" dirty="0" smtClean="0"/>
              <a:t>                                 なし </a:t>
            </a:r>
            <a:endParaRPr lang="ja-JP" altLang="en-US" sz="2000" dirty="0"/>
          </a:p>
          <a:p>
            <a:r>
              <a:rPr lang="ja-JP" altLang="en-US" sz="2000" dirty="0"/>
              <a:t>②株保有・利益： </a:t>
            </a:r>
            <a:r>
              <a:rPr lang="ja-JP" altLang="en-US" sz="2000" dirty="0" smtClean="0"/>
              <a:t>                  なし </a:t>
            </a:r>
            <a:endParaRPr lang="ja-JP" altLang="en-US" sz="2000" dirty="0"/>
          </a:p>
          <a:p>
            <a:r>
              <a:rPr lang="ja-JP" altLang="en-US" sz="2000" dirty="0"/>
              <a:t>③特許使用料： </a:t>
            </a:r>
            <a:r>
              <a:rPr lang="ja-JP" altLang="en-US" sz="2000" dirty="0" smtClean="0"/>
              <a:t>                    なし </a:t>
            </a:r>
            <a:endParaRPr lang="ja-JP" altLang="en-US" sz="2000" dirty="0"/>
          </a:p>
          <a:p>
            <a:r>
              <a:rPr lang="ja-JP" altLang="en-US" sz="2000" dirty="0"/>
              <a:t>④講演料： </a:t>
            </a:r>
            <a:r>
              <a:rPr lang="ja-JP" altLang="en-US" sz="2000" dirty="0" smtClean="0"/>
              <a:t>                             なし </a:t>
            </a:r>
            <a:endParaRPr lang="ja-JP" altLang="en-US" sz="2000" dirty="0"/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</a:t>
            </a:r>
            <a:r>
              <a:rPr lang="zh-TW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</a:t>
            </a:r>
            <a:r>
              <a:rPr lang="ja-JP" altLang="en-US" sz="2000" dirty="0" smtClean="0"/>
              <a:t>                    ○</a:t>
            </a:r>
            <a:r>
              <a:rPr lang="ja-JP" altLang="en-US" sz="2000" dirty="0"/>
              <a:t>○製薬 </a:t>
            </a:r>
          </a:p>
          <a:p>
            <a:r>
              <a:rPr lang="ja-JP" altLang="en-US" sz="2000" dirty="0"/>
              <a:t>⑧寄付講座所属</a:t>
            </a:r>
            <a:r>
              <a:rPr lang="ja-JP" altLang="en-US" sz="2000"/>
              <a:t>： </a:t>
            </a:r>
            <a:r>
              <a:rPr lang="ja-JP" altLang="en-US" sz="2000" smtClean="0"/>
              <a:t>               あり</a:t>
            </a:r>
            <a:r>
              <a:rPr lang="ja-JP" altLang="en-US" sz="2000" dirty="0"/>
              <a:t>（○○製薬） </a:t>
            </a:r>
          </a:p>
          <a:p>
            <a:r>
              <a:rPr lang="ja-JP" altLang="en-US" sz="2000" dirty="0"/>
              <a:t>⑨贈答品などの報酬： </a:t>
            </a:r>
            <a:r>
              <a:rPr lang="ja-JP" altLang="en-US" sz="2000" dirty="0" smtClean="0"/>
              <a:t>       なし </a:t>
            </a:r>
            <a:endParaRPr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6964</TotalTime>
  <Words>138</Words>
  <Application>Microsoft Office PowerPoint</Application>
  <PresentationFormat>A4 210 x 297 mm</PresentationFormat>
  <Paragraphs>27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稲垣明子</cp:lastModifiedBy>
  <cp:revision>326</cp:revision>
  <cp:lastPrinted>2015-05-20T03:35:22Z</cp:lastPrinted>
  <dcterms:created xsi:type="dcterms:W3CDTF">2015-02-02T00:10:56Z</dcterms:created>
  <dcterms:modified xsi:type="dcterms:W3CDTF">2017-10-25T06:51:16Z</dcterms:modified>
</cp:coreProperties>
</file>