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4" y="1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5856" y="2584506"/>
            <a:ext cx="10513674" cy="393036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演題発表内容に関連し、申告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状態は以下のとおりです。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82110" y="777406"/>
            <a:ext cx="9427780" cy="1674712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38</a:t>
            </a: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回東北救急医学会総会・学術集会</a:t>
            </a:r>
            <a:b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34</a:t>
            </a: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回日本救急医学会東北地方会</a:t>
            </a:r>
            <a:b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ysClr val="windowText" lastClr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ysClr val="windowText" lastClr="000000"/>
                </a:solidFill>
                <a:ea typeface="ＭＳ Ｐゴシック" panose="020B0600070205080204" pitchFamily="50" charset="-128"/>
              </a:rPr>
              <a:t>発表者名：　 ◎福岡史郎　（◎代表者）、東京一郎、京都次郎（全員の氏名）</a:t>
            </a:r>
            <a:endParaRPr lang="en-US" altLang="ja-JP" sz="2000" b="1" dirty="0">
              <a:solidFill>
                <a:sysClr val="windowText" lastClr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02372" y="614554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712693" y="386190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842532" y="561769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60AD6A-CC7F-4868-71D1-30ACDF151326}"/>
              </a:ext>
            </a:extLst>
          </p:cNvPr>
          <p:cNvSpPr txBox="1"/>
          <p:nvPr/>
        </p:nvSpPr>
        <p:spPr>
          <a:xfrm>
            <a:off x="800059" y="163282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スライド例</a:t>
            </a: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161</Words>
  <Application>Microsoft Office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第38回東北救急医学会総会・学術集会 第34回日本救急医学会東北地方会 ＣＯ Ｉ 開示 　 発表者名：　 ◎福岡史郎　（◎代表者）、東京一郎、京都次郎（全員の氏名）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pc 07</cp:lastModifiedBy>
  <cp:revision>29</cp:revision>
  <cp:lastPrinted>2016-02-29T06:43:51Z</cp:lastPrinted>
  <dcterms:created xsi:type="dcterms:W3CDTF">2015-03-14T19:59:31Z</dcterms:created>
  <dcterms:modified xsi:type="dcterms:W3CDTF">2024-05-21T06:56:07Z</dcterms:modified>
</cp:coreProperties>
</file>