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61" r:id="rId2"/>
  </p:sldIdLst>
  <p:sldSz cx="12192000" cy="6858000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44" y="14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6CD663-E974-450A-AE8F-680EDC4E1158}" type="datetimeFigureOut">
              <a:rPr kumimoji="1" lang="ja-JP" altLang="en-US" smtClean="0"/>
              <a:t>2024/5/21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371013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4763" y="9371013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9071CA-8141-4119-BCE5-BAECC457471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43102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EDE61C-5EFD-400E-A80A-DEF9B74C3203}" type="datetimeFigureOut">
              <a:rPr kumimoji="1" lang="ja-JP" altLang="en-US" smtClean="0"/>
              <a:t>2024/5/21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3488"/>
            <a:ext cx="591661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42C3DD-E46B-46CC-BCE1-98FCBC279B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79559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CA94D028-6913-41CE-A369-94558FD5DBD6}" type="slidenum">
              <a:rPr lang="en-US" altLang="ja-JP" sz="1200"/>
              <a:pPr eaLnBrk="1" hangingPunct="1"/>
              <a:t>1</a:t>
            </a:fld>
            <a:endParaRPr lang="en-US" altLang="ja-JP" sz="120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770043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2024/5/21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670898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2024/5/21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69600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2024/5/21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5166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2024/5/21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7661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2024/5/21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95968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2024/5/21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09001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2024/5/21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12653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2024/5/21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38024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2024/5/21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09348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2024/5/21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53002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2024/5/21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3359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C00CBC-DBEC-48AA-88CE-7E1D99A40769}" type="datetimeFigureOut">
              <a:rPr kumimoji="1" lang="ja-JP" altLang="en-US" smtClean="0"/>
              <a:t>2024/5/21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63896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55856" y="2584506"/>
            <a:ext cx="10513674" cy="3930367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buNone/>
            </a:pPr>
            <a:r>
              <a:rPr lang="ja-JP" altLang="en-US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演題発表内容に関連し、申告</a:t>
            </a:r>
            <a:r>
              <a:rPr lang="ja-JP" altLang="en-US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</a:rPr>
              <a:t>す</a:t>
            </a:r>
            <a:r>
              <a:rPr lang="ja-JP" altLang="en-US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べき</a:t>
            </a:r>
            <a:r>
              <a:rPr lang="en-US" altLang="ja-JP" sz="2000" b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COI</a:t>
            </a:r>
            <a:r>
              <a:rPr lang="ja-JP" altLang="en-US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状態は以下のとおりです。</a:t>
            </a:r>
            <a:endParaRPr lang="en-US" altLang="ja-JP" sz="20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</a:t>
            </a:r>
            <a:r>
              <a:rPr lang="ja-JP" altLang="en-US" sz="1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  ①顧問：　　　　　　　　　　　　　　　</a:t>
            </a:r>
            <a:endParaRPr lang="en-US" altLang="ja-JP" sz="18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1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②株保有・利益：　　　　　　　　　</a:t>
            </a:r>
            <a:endParaRPr lang="en-US" altLang="ja-JP" sz="18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1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③特許使用料：　　　　　　　　　　</a:t>
            </a:r>
            <a:endParaRPr lang="en-US" altLang="ja-JP" sz="18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1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④講演料：　　　　　　　　　　　</a:t>
            </a:r>
            <a:endParaRPr lang="en-US" altLang="ja-JP" sz="18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1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⑤原稿料：　　　　　　　　　　　　  　</a:t>
            </a:r>
            <a:endParaRPr lang="en-US" altLang="ja-JP" sz="18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1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⑥受託研究・共同研究費：　　　</a:t>
            </a:r>
            <a:endParaRPr lang="en-US" altLang="ja-JP" sz="18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1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⑦奨学寄付金：　　　　　　　</a:t>
            </a:r>
            <a:endParaRPr lang="en-US" altLang="ja-JP" sz="18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1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⑧寄付講座所属：　　　　　　　　</a:t>
            </a:r>
            <a:endParaRPr lang="en-US" altLang="ja-JP" sz="18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1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⑨贈答品などの報酬：　　　　 　</a:t>
            </a:r>
            <a:endParaRPr lang="en-US" altLang="ja-JP" sz="18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ja-JP" sz="18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>
          <a:xfrm>
            <a:off x="1382110" y="777406"/>
            <a:ext cx="9427780" cy="1674712"/>
          </a:xfrm>
          <a:noFill/>
          <a:ln>
            <a:solidFill>
              <a:schemeClr val="tx1"/>
            </a:solidFill>
            <a:miter lim="800000"/>
            <a:headEnd/>
            <a:tailEnd/>
          </a:ln>
        </p:spPr>
        <p:txBody>
          <a:bodyPr>
            <a:normAutofit fontScale="90000"/>
          </a:bodyPr>
          <a:lstStyle/>
          <a:p>
            <a:pPr algn="ctr" eaLnBrk="1" hangingPunct="1"/>
            <a:r>
              <a:rPr lang="ja-JP" altLang="en-US" sz="3100" b="1" dirty="0">
                <a:solidFill>
                  <a:sysClr val="windowText" lastClr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第</a:t>
            </a:r>
            <a:r>
              <a:rPr lang="en-US" altLang="ja-JP" sz="3100" b="1" dirty="0">
                <a:solidFill>
                  <a:sysClr val="windowText" lastClr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38</a:t>
            </a:r>
            <a:r>
              <a:rPr lang="ja-JP" altLang="en-US" sz="3100" b="1" dirty="0">
                <a:solidFill>
                  <a:sysClr val="windowText" lastClr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回東北救急医学会総会・学術集会</a:t>
            </a:r>
            <a:br>
              <a:rPr lang="ja-JP" altLang="en-US" sz="3100" b="1" dirty="0">
                <a:solidFill>
                  <a:sysClr val="windowText" lastClr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</a:br>
            <a:r>
              <a:rPr lang="ja-JP" altLang="en-US" sz="3100" b="1" dirty="0">
                <a:solidFill>
                  <a:sysClr val="windowText" lastClr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第</a:t>
            </a:r>
            <a:r>
              <a:rPr lang="en-US" altLang="ja-JP" sz="3100" b="1" dirty="0">
                <a:solidFill>
                  <a:sysClr val="windowText" lastClr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34</a:t>
            </a:r>
            <a:r>
              <a:rPr lang="ja-JP" altLang="en-US" sz="3100" b="1" dirty="0">
                <a:solidFill>
                  <a:sysClr val="windowText" lastClr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回日本救急医学会東北地方会</a:t>
            </a:r>
            <a:br>
              <a:rPr lang="en-US" altLang="ja-JP" sz="3100" b="1" dirty="0">
                <a:solidFill>
                  <a:sysClr val="windowText" lastClr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</a:br>
            <a:r>
              <a:rPr lang="ja-JP" altLang="en-US" sz="3100" b="1" dirty="0">
                <a:solidFill>
                  <a:sysClr val="windowText" lastClr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ＣＯ Ｉ 開示</a:t>
            </a:r>
            <a:br>
              <a:rPr lang="en-US" altLang="ja-JP" sz="3600" b="1" dirty="0">
                <a:solidFill>
                  <a:sysClr val="windowText" lastClr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</a:br>
            <a:r>
              <a:rPr lang="ja-JP" altLang="en-US" sz="1400" b="1" dirty="0">
                <a:solidFill>
                  <a:sysClr val="windowText" lastClr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</a:t>
            </a:r>
            <a:br>
              <a:rPr lang="en-US" altLang="ja-JP" sz="2000" b="1" i="1" dirty="0">
                <a:solidFill>
                  <a:sysClr val="windowText" lastClr="000000"/>
                </a:solidFill>
                <a:ea typeface="ＭＳ Ｐゴシック" panose="020B0600070205080204" pitchFamily="50" charset="-128"/>
              </a:rPr>
            </a:br>
            <a:r>
              <a:rPr lang="ja-JP" altLang="en-US" sz="2000" b="1" dirty="0">
                <a:solidFill>
                  <a:sysClr val="windowText" lastClr="000000"/>
                </a:solidFill>
                <a:ea typeface="ＭＳ Ｐゴシック" panose="020B0600070205080204" pitchFamily="50" charset="-128"/>
              </a:rPr>
              <a:t>発表者名：　 ◎福岡史郎　（◎代表者）、東京一郎、京都次郎（全員の氏名）</a:t>
            </a:r>
            <a:endParaRPr lang="en-US" altLang="ja-JP" sz="2000" b="1" dirty="0">
              <a:solidFill>
                <a:sysClr val="windowText" lastClr="000000"/>
              </a:solidFill>
              <a:ea typeface="ＭＳ Ｐゴシック" panose="020B0600070205080204" pitchFamily="50" charset="-128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1902372" y="6145542"/>
            <a:ext cx="5266185" cy="369332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r>
              <a:rPr lang="ja-JP" altLang="en-US" b="1" dirty="0">
                <a:solidFill>
                  <a:srgbClr val="FF0000"/>
                </a:solidFill>
                <a:latin typeface="Arial" panose="020B0604020202020204" pitchFamily="34" charset="0"/>
              </a:rPr>
              <a:t>↑ 開示すべき内容が過去</a:t>
            </a:r>
            <a:r>
              <a:rPr lang="en-US" altLang="ja-JP" b="1" dirty="0">
                <a:solidFill>
                  <a:srgbClr val="FF0000"/>
                </a:solidFill>
                <a:latin typeface="Arial" panose="020B0604020202020204" pitchFamily="34" charset="0"/>
              </a:rPr>
              <a:t>3</a:t>
            </a:r>
            <a:r>
              <a:rPr lang="ja-JP" altLang="en-US" b="1" dirty="0">
                <a:solidFill>
                  <a:srgbClr val="FF0000"/>
                </a:solidFill>
                <a:latin typeface="Arial" panose="020B0604020202020204" pitchFamily="34" charset="0"/>
              </a:rPr>
              <a:t>年間にある項目のみ記載</a:t>
            </a:r>
            <a:endParaRPr lang="ja-JP" altLang="en-US" dirty="0">
              <a:solidFill>
                <a:srgbClr val="FF0000"/>
              </a:solidFill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6712693" y="3861900"/>
            <a:ext cx="4796739" cy="1766637"/>
          </a:xfrm>
          <a:prstGeom prst="rect">
            <a:avLst/>
          </a:prstGeom>
          <a:ln w="19050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ja-JP" altLang="en-US" sz="2800" b="1" dirty="0">
                <a:solidFill>
                  <a:srgbClr val="FF0000"/>
                </a:solidFill>
                <a:latin typeface="Arial" panose="020B0604020202020204" pitchFamily="34" charset="0"/>
              </a:rPr>
              <a:t>（記載例）　</a:t>
            </a:r>
            <a:r>
              <a:rPr lang="ja-JP" altLang="en-US" sz="2400" b="1" dirty="0">
                <a:solidFill>
                  <a:srgbClr val="FF0000"/>
                </a:solidFill>
                <a:latin typeface="Arial" panose="020B0604020202020204" pitchFamily="34" charset="0"/>
              </a:rPr>
              <a:t>　</a:t>
            </a:r>
            <a:endParaRPr lang="en-US" altLang="ja-JP" sz="2400" b="1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ja-JP" altLang="en-US" sz="2400" b="1" dirty="0">
                <a:solidFill>
                  <a:srgbClr val="FF0000"/>
                </a:solidFill>
                <a:latin typeface="Arial" panose="020B0604020202020204" pitchFamily="34" charset="0"/>
              </a:rPr>
              <a:t>発表者全員、過去</a:t>
            </a:r>
            <a:r>
              <a:rPr lang="en-US" altLang="ja-JP" sz="2400" b="1" dirty="0">
                <a:solidFill>
                  <a:srgbClr val="FF0000"/>
                </a:solidFill>
                <a:latin typeface="Arial" panose="020B0604020202020204" pitchFamily="34" charset="0"/>
              </a:rPr>
              <a:t>3</a:t>
            </a:r>
            <a:r>
              <a:rPr lang="ja-JP" altLang="en-US" sz="2400" b="1" dirty="0">
                <a:solidFill>
                  <a:srgbClr val="FF0000"/>
                </a:solidFill>
                <a:latin typeface="Arial" panose="020B0604020202020204" pitchFamily="34" charset="0"/>
              </a:rPr>
              <a:t>年間を一括して</a:t>
            </a:r>
            <a:endParaRPr lang="en-US" altLang="ja-JP" sz="2400" b="1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endParaRPr lang="en-US" altLang="ja-JP" sz="1050" b="1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ja-JP" altLang="en-US" sz="2400" b="1" dirty="0">
                <a:solidFill>
                  <a:srgbClr val="FF0000"/>
                </a:solidFill>
                <a:latin typeface="Arial" panose="020B0604020202020204" pitchFamily="34" charset="0"/>
              </a:rPr>
              <a:t>講演料：　平安製薬、縄文製薬　　　　　　　　　　</a:t>
            </a:r>
            <a:endParaRPr lang="en-US" altLang="ja-JP" sz="2400" b="1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ja-JP" altLang="en-US" sz="2400" b="1" dirty="0">
                <a:solidFill>
                  <a:srgbClr val="FF0000"/>
                </a:solidFill>
                <a:latin typeface="Arial" panose="020B0604020202020204" pitchFamily="34" charset="0"/>
              </a:rPr>
              <a:t>原稿料：　平安製薬　　　　　　　　　　　  　　　　</a:t>
            </a:r>
            <a:endParaRPr lang="en-US" altLang="ja-JP" sz="2400" b="1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ja-JP" altLang="en-US" sz="2400" b="1" dirty="0">
                <a:solidFill>
                  <a:srgbClr val="FF0000"/>
                </a:solidFill>
                <a:latin typeface="Arial" panose="020B0604020202020204" pitchFamily="34" charset="0"/>
              </a:rPr>
              <a:t>奨学寄付金：　鎌倉製薬、室町製薬　</a:t>
            </a:r>
            <a:endParaRPr lang="ja-JP" altLang="en-US" sz="2400" dirty="0">
              <a:solidFill>
                <a:srgbClr val="FF0000"/>
              </a:solidFill>
            </a:endParaRPr>
          </a:p>
        </p:txBody>
      </p:sp>
      <p:cxnSp>
        <p:nvCxnSpPr>
          <p:cNvPr id="6" name="直線矢印コネクタ 5"/>
          <p:cNvCxnSpPr/>
          <p:nvPr/>
        </p:nvCxnSpPr>
        <p:spPr>
          <a:xfrm flipV="1">
            <a:off x="5842532" y="5617693"/>
            <a:ext cx="820126" cy="527576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AF60AD6A-CC7F-4868-71D1-30ACDF151326}"/>
              </a:ext>
            </a:extLst>
          </p:cNvPr>
          <p:cNvSpPr txBox="1"/>
          <p:nvPr/>
        </p:nvSpPr>
        <p:spPr>
          <a:xfrm>
            <a:off x="800059" y="163282"/>
            <a:ext cx="11641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b="1" dirty="0"/>
              <a:t>スライド例</a:t>
            </a:r>
          </a:p>
        </p:txBody>
      </p:sp>
    </p:spTree>
    <p:extLst>
      <p:ext uri="{BB962C8B-B14F-4D97-AF65-F5344CB8AC3E}">
        <p14:creationId xmlns:p14="http://schemas.microsoft.com/office/powerpoint/2010/main" val="3472912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250</TotalTime>
  <Words>161</Words>
  <Application>Microsoft Office PowerPoint</Application>
  <PresentationFormat>ワイド画面</PresentationFormat>
  <Paragraphs>20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Arial</vt:lpstr>
      <vt:lpstr>Calibri</vt:lpstr>
      <vt:lpstr>Calibri Light</vt:lpstr>
      <vt:lpstr>Office テーマ</vt:lpstr>
      <vt:lpstr>第38回東北救急医学会総会・学術集会 第34回日本救急医学会東北地方会 ＣＯ Ｉ 開示 　 発表者名：　 ◎福岡史郎　（◎代表者）、東京一郎、京都次郎（全員の氏名）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平成27年4月より改訂</dc:title>
  <dc:creator>saburo sone</dc:creator>
  <cp:lastModifiedBy>pc 07</cp:lastModifiedBy>
  <cp:revision>29</cp:revision>
  <cp:lastPrinted>2016-02-29T06:43:51Z</cp:lastPrinted>
  <dcterms:created xsi:type="dcterms:W3CDTF">2015-03-14T19:59:31Z</dcterms:created>
  <dcterms:modified xsi:type="dcterms:W3CDTF">2024-05-21T06:56:07Z</dcterms:modified>
</cp:coreProperties>
</file>