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83510" autoAdjust="0"/>
  </p:normalViewPr>
  <p:slideViewPr>
    <p:cSldViewPr snapToGrid="0">
      <p:cViewPr varScale="1">
        <p:scale>
          <a:sx n="90" d="100"/>
          <a:sy n="90" d="100"/>
        </p:scale>
        <p:origin x="96" y="8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603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704" y="948131"/>
            <a:ext cx="9238592" cy="266962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38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回東北救急医学会総会・学術集会</a:t>
            </a:r>
            <a:b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34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回日本救急医学会東北地方会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Ｉ 開示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b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>発表者名：　 ◎福岡史郎　（◎代表者）、東京一郎、京都次郎（全員の氏名）</a:t>
            </a:r>
            <a:endParaRPr lang="en-US" altLang="ja-JP" sz="2400" b="1" i="1" dirty="0">
              <a:solidFill>
                <a:sysClr val="windowText" lastClr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5677" y="3617758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演題発表内容に関連し、申告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状態は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AB747C-DC0E-B641-3C42-4B55EEC0B011}"/>
              </a:ext>
            </a:extLst>
          </p:cNvPr>
          <p:cNvSpPr txBox="1"/>
          <p:nvPr/>
        </p:nvSpPr>
        <p:spPr>
          <a:xfrm>
            <a:off x="800059" y="163282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スライド例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第38回東北救急医学会総会・学術集会 第34回日本救急医学会東北地方会 ＣＯ Ｉ 開示 　 発表者名：　 ◎福岡史郎　（◎代表者）、東京一郎、京都次郎（全員の氏名）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pc 07</cp:lastModifiedBy>
  <cp:revision>26</cp:revision>
  <cp:lastPrinted>2016-02-29T06:43:51Z</cp:lastPrinted>
  <dcterms:created xsi:type="dcterms:W3CDTF">2015-03-14T19:59:31Z</dcterms:created>
  <dcterms:modified xsi:type="dcterms:W3CDTF">2024-05-21T06:56:04Z</dcterms:modified>
</cp:coreProperties>
</file>