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59" r:id="rId4"/>
  </p:sldIdLst>
  <p:sldSz cx="12192000" cy="6858000"/>
  <p:notesSz cx="7053263" cy="10180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B8F22E-B8A0-4094-83CF-83BA14B90678}" v="3" dt="2026-02-27T03:37:23.4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齊藤 悠希乃_PPC" userId="c7d328bf-a553-4802-afc0-c717eac907af" providerId="ADAL" clId="{3647CC5E-ADB3-4A81-A24D-68124200BEA9}"/>
    <pc:docChg chg="modSld">
      <pc:chgData name="齊藤 悠希乃_PPC" userId="c7d328bf-a553-4802-afc0-c717eac907af" providerId="ADAL" clId="{3647CC5E-ADB3-4A81-A24D-68124200BEA9}" dt="2026-02-27T03:37:23.426" v="3"/>
      <pc:docMkLst>
        <pc:docMk/>
      </pc:docMkLst>
      <pc:sldChg chg="modSp mod">
        <pc:chgData name="齊藤 悠希乃_PPC" userId="c7d328bf-a553-4802-afc0-c717eac907af" providerId="ADAL" clId="{3647CC5E-ADB3-4A81-A24D-68124200BEA9}" dt="2026-02-27T03:37:23.426" v="3"/>
        <pc:sldMkLst>
          <pc:docMk/>
          <pc:sldMk cId="0" sldId="259"/>
        </pc:sldMkLst>
        <pc:spChg chg="mod">
          <ac:chgData name="齊藤 悠希乃_PPC" userId="c7d328bf-a553-4802-afc0-c717eac907af" providerId="ADAL" clId="{3647CC5E-ADB3-4A81-A24D-68124200BEA9}" dt="2026-02-27T03:37:23.426" v="3"/>
          <ac:spMkLst>
            <pc:docMk/>
            <pc:sldMk cId="0" sldId="259"/>
            <ac:spMk id="205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53B82DB-7B84-4910-BDD1-1B0CBC6DD9F7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DA0556B-6B1F-4F96-8C35-DC82CBCBD7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2244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4C82E47-B7AD-4175-B5AF-3D0EDAEB133A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3075" y="1273175"/>
            <a:ext cx="6107113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15" tIns="47457" rIns="94915" bIns="4745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4828" y="4899483"/>
            <a:ext cx="5643608" cy="4008370"/>
          </a:xfrm>
          <a:prstGeom prst="rect">
            <a:avLst/>
          </a:prstGeom>
        </p:spPr>
        <p:txBody>
          <a:bodyPr vert="horz" lIns="94915" tIns="47457" rIns="94915" bIns="47457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4E6E5505-73E5-421A-9216-2FE18C00E3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6159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E722FC-CD91-4012-9578-98482DE16D45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0CB5D-AF8A-42D8-97D6-A9FF46BD2285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C5CEA-E473-4B93-8D38-A68815F2FB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6522C-E826-4C3D-87FE-FDF5A8FF3D58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F48F9-50CF-47A5-940C-9C9EAB5FBC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FFC97-CF98-4E98-88CA-255FA0EECC1F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25FE9-835F-46F1-B101-9FA5918FC4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3D30A-237A-4A23-9D30-C4412961893B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F3515-595B-452E-B1EB-E1A02C03D5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236C2-E216-49F9-87D0-807EE78EA0DA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61549-DB09-4A2F-8626-366E2814AA2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1E3B-7D87-4C7E-B353-BDD60B11901D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EFC6-F3AA-42B1-B8A0-DFA37E6387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46FB8-02B0-4B73-873D-6A8FA2E00285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32B3A-9BA9-4874-9A6B-622BDA2E0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6FF21-1E08-413E-A1BF-CC4566D7AD13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5F873-4543-40F1-8F63-A3B9464E34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35C81-8A48-44B3-9B76-CBBF524C059A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44ED2-EDF8-4FDE-978B-1F5CD9FC0E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E1E75-FB62-48DD-AB79-7D7CBA79039B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AE1E0-2A2C-4C72-A2C7-33538B85D4C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B1219-E885-437A-9574-B07DD756AD20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18F6F-BBBF-403D-8C81-9CB871FB0A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1A15E8B-4AA7-4825-977F-B4C3C94B0DE2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95337C-49CE-4C08-8FCE-2F97E93965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294" y="975623"/>
            <a:ext cx="9599411" cy="2734107"/>
          </a:xfrm>
          <a:solidFill>
            <a:srgbClr val="000080"/>
          </a:solidFill>
          <a:ln w="381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Arial" charset="0"/>
              </a:rPr>
              <a:t>33</a:t>
            </a: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回日本病院総合診療医学会学術総会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charset="0"/>
              </a:rPr>
              <a:t>ＣＯ Ｉ 開示なし</a:t>
            </a:r>
            <a:br>
              <a:rPr lang="en-US" altLang="ja-JP" sz="40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</a:rPr>
            </a:br>
            <a:r>
              <a:rPr lang="ja-JP" altLang="en-US" sz="2400" b="1" dirty="0">
                <a:solidFill>
                  <a:srgbClr val="FFFF1F"/>
                </a:solidFill>
              </a:rPr>
              <a:t>発表者名： ◎宮城史郎　（◎代表者）、青森一郎、山形次郎、福島三郎</a:t>
            </a:r>
            <a:endParaRPr lang="en-US" altLang="ja-JP" sz="2400" b="1" i="1" dirty="0">
              <a:solidFill>
                <a:srgbClr val="FFFF1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6293" y="3709730"/>
            <a:ext cx="9599411" cy="2354093"/>
          </a:xfrm>
          <a:ln w="38100">
            <a:solidFill>
              <a:srgbClr val="00B0F0"/>
            </a:solidFill>
          </a:ln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ts val="432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演題発表内容に関連し、発表者らに開示すべき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ts val="4320"/>
              </a:lnSpc>
              <a:spcAft>
                <a:spcPts val="0"/>
              </a:spcAft>
              <a:buFontTx/>
              <a:buNone/>
              <a:defRPr/>
            </a:pP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関係にある企業などはありません。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algn="ctr" fontAlgn="auto">
              <a:lnSpc>
                <a:spcPts val="4320"/>
              </a:lnSpc>
              <a:spcAft>
                <a:spcPts val="0"/>
              </a:spcAft>
              <a:buFontTx/>
              <a:buNone/>
              <a:defRPr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0" y="174845"/>
            <a:ext cx="54668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000" b="1" dirty="0"/>
              <a:t>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5" ma:contentTypeDescription="新しいドキュメントを作成します。" ma:contentTypeScope="" ma:versionID="d5a51fb160bdea98ee46cec68cebef79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b71512eb301700c1e1ea7b795fcbde61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674DB5-0B96-4D26-B35A-87DD2120E0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B5E128-E0BA-4E2A-A87B-6E3D7E93B4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71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第33回日本病院総合診療医学会学術総会 ＣＯ Ｉ 開示なし 　 発表者名： ◎宮城史郎　（◎代表者）、青森一郎、山形次郎、福島三郎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齊藤 悠希乃_PPC</cp:lastModifiedBy>
  <cp:revision>33</cp:revision>
  <cp:lastPrinted>2017-06-05T10:28:45Z</cp:lastPrinted>
  <dcterms:created xsi:type="dcterms:W3CDTF">2015-03-14T19:59:31Z</dcterms:created>
  <dcterms:modified xsi:type="dcterms:W3CDTF">2026-02-27T03:37:24Z</dcterms:modified>
</cp:coreProperties>
</file>