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61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齊藤 悠希乃_PPC" userId="c7d328bf-a553-4802-afc0-c717eac907af" providerId="ADAL" clId="{3647CC5E-ADB3-4A81-A24D-68124200BEA9}"/>
    <pc:docChg chg="modSld">
      <pc:chgData name="齊藤 悠希乃_PPC" userId="c7d328bf-a553-4802-afc0-c717eac907af" providerId="ADAL" clId="{3647CC5E-ADB3-4A81-A24D-68124200BEA9}" dt="2026-02-27T03:36:38.199" v="46" actId="20577"/>
      <pc:docMkLst>
        <pc:docMk/>
      </pc:docMkLst>
      <pc:sldChg chg="modSp mod">
        <pc:chgData name="齊藤 悠希乃_PPC" userId="c7d328bf-a553-4802-afc0-c717eac907af" providerId="ADAL" clId="{3647CC5E-ADB3-4A81-A24D-68124200BEA9}" dt="2026-02-27T03:36:38.199" v="46" actId="20577"/>
        <pc:sldMkLst>
          <pc:docMk/>
          <pc:sldMk cId="0" sldId="261"/>
        </pc:sldMkLst>
        <pc:spChg chg="mod">
          <ac:chgData name="齊藤 悠希乃_PPC" userId="c7d328bf-a553-4802-afc0-c717eac907af" providerId="ADAL" clId="{3647CC5E-ADB3-4A81-A24D-68124200BEA9}" dt="2026-02-27T03:36:38.199" v="46" actId="20577"/>
          <ac:spMkLst>
            <pc:docMk/>
            <pc:sldMk cId="0" sldId="261"/>
            <ac:spMk id="205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B024031-6700-4F8B-B664-5A54F6FD21E4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2C850FB-F896-49FF-BE02-370796B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75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86EB35B-4A55-43E4-8D48-F1F8F0D3B7DE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BCB825-4A7F-4D2D-A3B8-7F0F78A3F5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642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EE99C6-36E5-477F-A648-C584A06A5D9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75666-4E67-45D9-8DBB-917E62DCFB3C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A7BBC-A44A-4EBF-95EE-3DD9EA66F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F064-6F1C-416C-A926-E5CB2B317C72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12BB-2BC1-474C-8A73-F47653F455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424B-DCD4-4A31-A963-92D18AD4D0E9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BD76-9545-40CC-861F-6A8F8CAABD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6859A-6414-4F4F-980F-B2ED60C8B3AE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8C39C-1D90-4EE0-9EE4-0B440D8944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DB4D-1B83-4CF4-8C74-DC24194041C9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5B65-0CE0-40FC-8D1C-CFF5E47E75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4E214-3F52-4096-96A5-293261105AFF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5E61-A6B0-4569-9592-E37F29E8A9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6AED5-6509-4AB0-B18B-989EED4790CA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77A7-9FDE-4C1A-8ED3-654E06BA5B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404F7-0A03-43FC-A8FD-EBF330248C5F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5A17B-1A02-49BA-9244-F67FBA246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31F01-8BC7-4C70-AFE7-4F95E2D063B8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AE465-8CCD-4103-B9F4-3C1DAB7189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B1AE1-4970-497D-9D10-C6E41FA58CA7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82A9-5E4E-49BD-A41C-40428C2A7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4DCF-22DE-4EDB-8266-C78FDEBCD508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38BD-469F-4DD2-A640-C70EED5937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715C8D-ED1B-431D-B93E-4FC5C57BBCDC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F64165-AD55-4064-8468-9716BFCF49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994" y="2394284"/>
            <a:ext cx="10297435" cy="3852512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994" y="725488"/>
            <a:ext cx="10297435" cy="1674812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33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ＣＯ Ｉ 開示あり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発表者名：　◎宮城史郎　（◎代表者）、青森一郎、山形次郎、福島三郎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13510"/>
            <a:ext cx="63237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状態（過去</a:t>
            </a:r>
            <a:r>
              <a:rPr lang="en-US" altLang="ja-JP" sz="2000" b="1" dirty="0"/>
              <a:t>3</a:t>
            </a:r>
            <a:r>
              <a:rPr lang="ja-JP" altLang="en-US" sz="2000" b="1" dirty="0"/>
              <a:t>年間）がある時</a:t>
            </a:r>
          </a:p>
        </p:txBody>
      </p:sp>
      <p:sp>
        <p:nvSpPr>
          <p:cNvPr id="2053" name="正方形/長方形 1"/>
          <p:cNvSpPr>
            <a:spLocks noChangeArrowheads="1"/>
          </p:cNvSpPr>
          <p:nvPr/>
        </p:nvSpPr>
        <p:spPr bwMode="auto">
          <a:xfrm>
            <a:off x="1983974" y="6330950"/>
            <a:ext cx="5267325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842786" y="3781408"/>
            <a:ext cx="4795837" cy="176688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講演料：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原稿料：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C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奨学寄付金：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D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</a:t>
            </a:r>
            <a:endParaRPr lang="ja-JP" altLang="en-US" sz="2400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V="1">
            <a:off x="5577342" y="5632450"/>
            <a:ext cx="410369" cy="6564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C40B35-0A87-41C3-920F-F72822527C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1A32C2-1C12-4EF0-A565-0FB9CBE951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175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第33回日本病院総合診療医学会学術総会 ＣＯ Ｉ 開示あり 　 発表者名：　◎宮城史郎　（◎代表者）、青森一郎、山形次郎、福島三郎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齊藤 悠希乃_PPC</cp:lastModifiedBy>
  <cp:revision>36</cp:revision>
  <cp:lastPrinted>2017-06-05T10:28:57Z</cp:lastPrinted>
  <dcterms:created xsi:type="dcterms:W3CDTF">2015-03-14T19:59:31Z</dcterms:created>
  <dcterms:modified xsi:type="dcterms:W3CDTF">2026-02-27T03:36:39Z</dcterms:modified>
</cp:coreProperties>
</file>