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78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337AD3-322F-9226-7792-DA2C3C9CE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EFB7CB-5F3B-64AE-CA6C-B33569F5A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8E6C03-2CB8-134B-D2DD-7C1B1E82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23765D-2589-9424-4ED3-00F8236C4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DD6B5F-A9C3-27C3-E0B8-53AF59E24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08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6456C4-14D6-3EE0-8B42-E541C91E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ECB4BB2-228F-8811-CEAA-8602E305B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0A58D6-48D5-F273-202D-530EF21B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CD3CE1-BFB8-68C0-532B-BD58CCC1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4EC386-9C2C-3D04-C06D-EDFDBF0A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75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1A2500-337E-133D-5C4C-C6AF47AD2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5035348-0CAA-51D4-B754-24100FB0E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1C9A55-1865-7F60-B561-7E6689EA6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2A62B4-28BF-DB4F-F6E1-8A83B4C11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DFD93E-CC4F-8CC8-38FF-864EFDDE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22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412CCA-24A5-B3C4-2F79-D4AE6F82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6F8D65-37DE-1E6D-F0B3-A22E583E74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323255-D46D-7CA8-E498-B18B4DB37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9DEA30-1D08-22E0-2438-148DAFF8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EAD7C6-F410-9CBE-DAFF-E3EF4A05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2FD3DB-D218-2407-064D-4768D9A5F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6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F60B63-C118-91FF-988C-681C63D64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4237B9-C04F-CC50-D32B-ADD40CA3A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B039DB-3DB3-25A6-249C-B7F9DB59E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F07933E-8AEF-2075-6590-4027128CC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F595361-0E3C-F880-BE2F-27C35B6FA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89A1DE6-82B8-D286-68BF-358B085D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A2D1F2C-053B-C5D2-C60D-FE63D8DF4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3C2732F-DA5D-76E3-9798-95BBE0ABC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42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032281-7430-9B9E-6ED5-77DEF2B5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777221-926C-E614-9107-40B77A01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BCDD96F-2253-72EF-769E-D50336D9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65CF5B-08BC-3DE1-1A89-126B099F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4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854915A-3B6B-EA24-504D-FAC50DA8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6716D9B-5137-BBAC-3446-6FDC6FF1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BA60EC-2537-745D-0506-A8E490BA8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55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A6E4EC-4040-DB44-2500-F3DE3274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26053E-2522-A31B-3C4B-54AA6422A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47AA2D-B1C4-8A59-1063-93DE269D2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089ED3-4C4F-DD51-D7AE-98F30A05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24DC7B-8E64-2B3F-003C-819DA49C8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CFCDDF2-E67F-063E-E0DE-917918602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34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D47EF0-9A8B-FEE9-61F7-5647AD44E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9DBDD2C-B0B1-74E0-FD40-3340C928427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8AC0E73-1703-983C-F9B5-19ABF6CBB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36F363-BC8D-1160-E471-66C0C9B8D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85792E-2EBA-139D-AD0F-6B865AC5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689721-9594-EA2A-3620-6A95BE46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84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7891F1-EB5A-03E0-FCC4-2305E3C4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02B4D3-874E-5F6F-CAF8-7B31CD6D6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7B575D-4168-78B7-7921-6D12C268E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7AECE6-40EB-F599-F2A9-7FAFF789A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4A110A-2685-F4D2-0CEE-F08FD5DB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2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E9404BE-2146-6400-E4F0-D2AA92003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4AFFCFE-79F0-4235-5DDF-97F6371E6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242899-CB92-F412-8602-CF7B64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3C2747-C24D-0DA8-46E4-5CE8FC9A1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C0F3CD-1741-399C-78F4-4B800C85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3EF16C6-6A53-C558-BA0A-F8E0CAF7B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DDCBAC-2F71-7966-6109-BD4D1C589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97E08D-75A4-A994-05E5-8E48CD0ACB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04878B-BAD8-574B-55D9-D0B9853F3F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1DE6B9-8A61-3C10-E934-7B60D48D8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2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0018DC-B6F3-E5E2-4980-9A199CB68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60026"/>
            <a:ext cx="12191999" cy="940174"/>
          </a:xfrm>
        </p:spPr>
        <p:txBody>
          <a:bodyPr>
            <a:normAutofit/>
          </a:bodyPr>
          <a:lstStyle/>
          <a:p>
            <a:r>
              <a:rPr kumimoji="1" lang="ja-JP" altLang="en-US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第４８回日本手術医学会総会　</a:t>
            </a:r>
            <a:r>
              <a:rPr kumimoji="1" lang="en-US" altLang="ja-JP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COI</a:t>
            </a:r>
            <a:r>
              <a:rPr kumimoji="1" lang="ja-JP" altLang="en-US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開示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EFF87B6-36A7-7B27-5279-7FA7AD049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276" y="2963343"/>
            <a:ext cx="3878317" cy="3894657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000" b="1" dirty="0"/>
              <a:t>①　役員・顧問職</a:t>
            </a:r>
            <a:endParaRPr kumimoji="1" lang="en-US" altLang="ja-JP" sz="2000" b="1" dirty="0"/>
          </a:p>
          <a:p>
            <a:pPr algn="l"/>
            <a:r>
              <a:rPr lang="ja-JP" altLang="en-US" sz="2000" b="1" dirty="0"/>
              <a:t>②　株保有</a:t>
            </a:r>
            <a:endParaRPr lang="en-US" altLang="ja-JP" sz="2000" b="1" dirty="0"/>
          </a:p>
          <a:p>
            <a:pPr algn="l"/>
            <a:r>
              <a:rPr kumimoji="1" lang="ja-JP" altLang="en-US" sz="2000" b="1" dirty="0"/>
              <a:t>③　特許権使用料など</a:t>
            </a:r>
            <a:endParaRPr kumimoji="1" lang="en-US" altLang="ja-JP" sz="2000" b="1" dirty="0"/>
          </a:p>
          <a:p>
            <a:pPr algn="l"/>
            <a:r>
              <a:rPr lang="ja-JP" altLang="en-US" sz="2000" b="1" dirty="0"/>
              <a:t>④　講演料など</a:t>
            </a:r>
            <a:endParaRPr lang="en-US" altLang="ja-JP" sz="2000" b="1" dirty="0"/>
          </a:p>
          <a:p>
            <a:pPr algn="l"/>
            <a:r>
              <a:rPr kumimoji="1" lang="ja-JP" altLang="en-US" sz="2000" b="1" dirty="0"/>
              <a:t>⑤　原稿料など</a:t>
            </a:r>
            <a:endParaRPr kumimoji="1" lang="en-US" altLang="ja-JP" sz="2000" b="1" dirty="0"/>
          </a:p>
          <a:p>
            <a:pPr algn="l"/>
            <a:r>
              <a:rPr kumimoji="1" lang="ja-JP" altLang="en-US" sz="2000" b="1" dirty="0"/>
              <a:t>⑥　研究費</a:t>
            </a:r>
            <a:endParaRPr kumimoji="1" lang="en-US" altLang="ja-JP" sz="2000" b="1" dirty="0"/>
          </a:p>
          <a:p>
            <a:pPr algn="l"/>
            <a:r>
              <a:rPr lang="ja-JP" altLang="en-US" sz="2000" b="1" dirty="0"/>
              <a:t>⑦　奨学寄付金（奨励寄付金）</a:t>
            </a:r>
            <a:endParaRPr lang="en-US" altLang="ja-JP" sz="2000" b="1" dirty="0"/>
          </a:p>
          <a:p>
            <a:pPr algn="l"/>
            <a:r>
              <a:rPr kumimoji="1" lang="ja-JP" altLang="en-US" sz="2000" b="1" dirty="0"/>
              <a:t>⑧　寄付講座所属</a:t>
            </a:r>
            <a:endParaRPr kumimoji="1" lang="en-US" altLang="ja-JP" sz="2000" b="1" dirty="0"/>
          </a:p>
          <a:p>
            <a:pPr algn="l"/>
            <a:r>
              <a:rPr lang="ja-JP" altLang="en-US" sz="2000" b="1" dirty="0"/>
              <a:t>⑨　その他報酬</a:t>
            </a:r>
            <a:endParaRPr kumimoji="1" lang="ja-JP" altLang="en-US" sz="2000" b="1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B5CAC6C-6263-B7EE-B4D2-56E34A2D65D1}"/>
              </a:ext>
            </a:extLst>
          </p:cNvPr>
          <p:cNvSpPr/>
          <p:nvPr/>
        </p:nvSpPr>
        <p:spPr>
          <a:xfrm>
            <a:off x="289033" y="166887"/>
            <a:ext cx="11613931" cy="25849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E686355-FEE0-B288-AC27-C0983DC949AD}"/>
              </a:ext>
            </a:extLst>
          </p:cNvPr>
          <p:cNvSpPr txBox="1">
            <a:spLocks/>
          </p:cNvSpPr>
          <p:nvPr/>
        </p:nvSpPr>
        <p:spPr>
          <a:xfrm>
            <a:off x="-15766" y="1600200"/>
            <a:ext cx="12191999" cy="9401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筆頭発表者 ： 〇〇　〇〇</a:t>
            </a:r>
          </a:p>
        </p:txBody>
      </p:sp>
      <p:sp>
        <p:nvSpPr>
          <p:cNvPr id="6" name="字幕 2">
            <a:extLst>
              <a:ext uri="{FF2B5EF4-FFF2-40B4-BE49-F238E27FC236}">
                <a16:creationId xmlns:a16="http://schemas.microsoft.com/office/drawing/2014/main" id="{878ED2FE-E9CD-A338-A4D6-B16B25A0647D}"/>
              </a:ext>
            </a:extLst>
          </p:cNvPr>
          <p:cNvSpPr txBox="1">
            <a:spLocks/>
          </p:cNvSpPr>
          <p:nvPr/>
        </p:nvSpPr>
        <p:spPr>
          <a:xfrm>
            <a:off x="5796455" y="2963343"/>
            <a:ext cx="6090745" cy="3894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  <a:p>
            <a:pPr algn="l"/>
            <a:r>
              <a:rPr lang="ja-JP" altLang="en-US" sz="2000" b="1" dirty="0"/>
              <a:t>有・無（　　　　　　　　　　　　　　　　　）</a:t>
            </a:r>
            <a:endParaRPr lang="en-US" altLang="ja-JP" sz="2000" b="1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8B3069C-3E93-6C9D-7A21-8DE3005D57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485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93</Words>
  <Application>Microsoft Office PowerPoint</Application>
  <PresentationFormat>ワイド画面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游ゴシック Light</vt:lpstr>
      <vt:lpstr>Arial</vt:lpstr>
      <vt:lpstr>Office テーマ</vt:lpstr>
      <vt:lpstr>第４８回日本手術医学会総会　COI開示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pc15</dc:creator>
  <cp:lastModifiedBy>pc15</cp:lastModifiedBy>
  <cp:revision>2</cp:revision>
  <dcterms:created xsi:type="dcterms:W3CDTF">2026-10-09T05:02:14Z</dcterms:created>
  <dcterms:modified xsi:type="dcterms:W3CDTF">2026-10-09T05:14:50Z</dcterms:modified>
</cp:coreProperties>
</file>