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978" autoAdjust="0"/>
    <p:restoredTop sz="94660"/>
  </p:normalViewPr>
  <p:slideViewPr>
    <p:cSldViewPr snapToGrid="0">
      <p:cViewPr varScale="1">
        <p:scale>
          <a:sx n="61" d="100"/>
          <a:sy n="61" d="100"/>
        </p:scale>
        <p:origin x="84" y="6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E337AD3-322F-9226-7792-DA2C3C9CE4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F5EFB7CB-5F3B-64AE-CA6C-B33569F5AA2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98E6C03-2CB8-134B-D2DD-7C1B1E82A2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78D99-95AF-4185-BB34-419552F1756D}" type="datetimeFigureOut">
              <a:rPr kumimoji="1" lang="ja-JP" altLang="en-US" smtClean="0"/>
              <a:t>2026/10/9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723765D-2589-9424-4ED3-00F8236C4E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ADD6B5F-A9C3-27C3-E0B8-53AF59E240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373760-C5FF-4078-BBA6-013058051C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210865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26456C4-14D6-3EE0-8B42-E541C91E07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ECB4BB2-228F-8811-CEAA-8602E305BF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F0A58D6-48D5-F273-202D-530EF21B93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78D99-95AF-4185-BB34-419552F1756D}" type="datetimeFigureOut">
              <a:rPr kumimoji="1" lang="ja-JP" altLang="en-US" smtClean="0"/>
              <a:t>2026/10/9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5CD3CE1-BFB8-68C0-532B-BD58CCC187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24EC386-9C2C-3D04-C06D-EDFDBF0A8A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373760-C5FF-4078-BBA6-013058051C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757514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A1A2500-337E-133D-5C4C-C6AF47AD2E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35035348-0CAA-51D4-B754-24100FB0E3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41C9A55-1865-7F60-B561-7E6689EA6A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78D99-95AF-4185-BB34-419552F1756D}" type="datetimeFigureOut">
              <a:rPr kumimoji="1" lang="ja-JP" altLang="en-US" smtClean="0"/>
              <a:t>2026/10/9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82A62B4-28BF-DB4F-F6E1-8A83B4C118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3DFD93E-CC4F-8CC8-38FF-864EFDDEB6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373760-C5FF-4078-BBA6-013058051C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892252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C412CCA-24A5-B3C4-2F79-D4AE6F82B0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B6F8D65-37DE-1E6D-F0B3-A22E583E740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CA323255-D46D-7CA8-E498-B18B4DB370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7F9DEA30-1D08-22E0-2438-148DAFF8D0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78D99-95AF-4185-BB34-419552F1756D}" type="datetimeFigureOut">
              <a:rPr kumimoji="1" lang="ja-JP" altLang="en-US" smtClean="0"/>
              <a:t>2026/10/9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18EAD7C6-F410-9CBE-DAFF-E3EF4A0571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2F2FD3DB-D218-2407-064D-4768D9A5FA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373760-C5FF-4078-BBA6-013058051C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08679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AF60B63-C118-91FF-988C-681C63D649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6A4237B9-C04F-CC50-D32B-ADD40CA3A5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FEB039DB-3DB3-25A6-249C-B7F9DB59E0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0F07933E-8AEF-2075-6590-4027128CCA8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4F595361-0E3C-F880-BE2F-27C35B6FA9A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189A1DE6-82B8-D286-68BF-358B085D9F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78D99-95AF-4185-BB34-419552F1756D}" type="datetimeFigureOut">
              <a:rPr kumimoji="1" lang="ja-JP" altLang="en-US" smtClean="0"/>
              <a:t>2026/10/9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8A2D1F2C-053B-C5D2-C60D-FE63D8DF45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D3C2732F-DA5D-76E3-9798-95BBE0ABCF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373760-C5FF-4078-BBA6-013058051C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264285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B032281-7430-9B9E-6ED5-77DEF2B5E8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B6777221-926C-E614-9107-40B77A01C0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78D99-95AF-4185-BB34-419552F1756D}" type="datetimeFigureOut">
              <a:rPr kumimoji="1" lang="ja-JP" altLang="en-US" smtClean="0"/>
              <a:t>2026/10/9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0BCDD96F-2253-72EF-769E-D50336D9C2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1965CF5B-08BC-3DE1-1A89-126B099FEE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373760-C5FF-4078-BBA6-013058051C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354421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5854915A-3B6B-EA24-504D-FAC50DA8EA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78D99-95AF-4185-BB34-419552F1756D}" type="datetimeFigureOut">
              <a:rPr kumimoji="1" lang="ja-JP" altLang="en-US" smtClean="0"/>
              <a:t>2026/10/9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16716D9B-5137-BBAC-3446-6FDC6FF1B9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50BA60EC-2537-745D-0506-A8E490BA88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373760-C5FF-4078-BBA6-013058051C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265512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DA6E4EC-4040-DB44-2500-F3DE3274C1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EB26053E-2522-A31B-3C4B-54AA6422A9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8247AA2D-B1C4-8A59-1063-93DE269D247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A4089ED3-4C4F-DD51-D7AE-98F30A0576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78D99-95AF-4185-BB34-419552F1756D}" type="datetimeFigureOut">
              <a:rPr kumimoji="1" lang="ja-JP" altLang="en-US" smtClean="0"/>
              <a:t>2026/10/9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E224DC7B-8E64-2B3F-003C-819DA49C85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ACFCDDF2-E67F-063E-E0DE-9179186025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373760-C5FF-4078-BBA6-013058051C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963497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0D47EF0-9A8B-FEE9-61F7-5647AD44E3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F9DBDD2C-B0B1-74E0-FD40-3340C928427A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98AC0E73-1703-983C-F9B5-19ABF6CBB4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8036F363-BC8D-1160-E471-66C0C9B8D1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78D99-95AF-4185-BB34-419552F1756D}" type="datetimeFigureOut">
              <a:rPr kumimoji="1" lang="ja-JP" altLang="en-US" smtClean="0"/>
              <a:t>2026/10/9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6785792E-2EBA-139D-AD0F-6B865AC593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E7689721-9594-EA2A-3620-6A95BE46BF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373760-C5FF-4078-BBA6-013058051C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768478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87891F1-EB5A-03E0-FCC4-2305E3C48D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1402B4D3-874E-5F6F-CAF8-7B31CD6D61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27B575D-4168-78B7-7921-6D12C268E4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78D99-95AF-4185-BB34-419552F1756D}" type="datetimeFigureOut">
              <a:rPr kumimoji="1" lang="ja-JP" altLang="en-US" smtClean="0"/>
              <a:t>2026/10/9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67AECE6-40EB-F599-F2A9-7FAFF789AF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94A110A-2685-F4D2-0CEE-F08FD5DB1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373760-C5FF-4078-BBA6-013058051C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85228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6E9404BE-2146-6400-E4F0-D2AA92003D9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B4AFFCFE-79F0-4235-5DDF-97F6371E62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E242899-CB92-F412-8602-CF7B64A433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78D99-95AF-4185-BB34-419552F1756D}" type="datetimeFigureOut">
              <a:rPr kumimoji="1" lang="ja-JP" altLang="en-US" smtClean="0"/>
              <a:t>2026/10/9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03C2747-C24D-0DA8-46E4-5CE8FC9A1A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7C0F3CD-1741-399C-78F4-4B800C8540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373760-C5FF-4078-BBA6-013058051C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629957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13EF16C6-6A53-C558-BA0A-F8E0CAF7BF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6DDCBAC-2F71-7966-6109-BD4D1C5892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897E08D-75A4-A994-05E5-8E48CD0ACB2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2978D99-95AF-4185-BB34-419552F1756D}" type="datetimeFigureOut">
              <a:rPr kumimoji="1" lang="ja-JP" altLang="en-US" smtClean="0"/>
              <a:t>2026/10/9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D04878B-BAD8-574B-55D9-D0B9853F3FE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21DE6B9-8A61-3C10-E934-7B60D48D8C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7373760-C5FF-4078-BBA6-013058051C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942778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E0018DC-B6F3-E5E2-4980-9A199CB685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660026"/>
            <a:ext cx="12191999" cy="940174"/>
          </a:xfrm>
        </p:spPr>
        <p:txBody>
          <a:bodyPr>
            <a:normAutofit/>
          </a:bodyPr>
          <a:lstStyle/>
          <a:p>
            <a:r>
              <a:rPr kumimoji="1" lang="ja-JP" altLang="en-US" sz="4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第４８回日本手術医学会総会　</a:t>
            </a:r>
            <a:r>
              <a:rPr kumimoji="1" lang="en-US" altLang="ja-JP" sz="4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COI</a:t>
            </a:r>
            <a:r>
              <a:rPr kumimoji="1" lang="ja-JP" altLang="en-US" sz="4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開示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0EFF87B6-36A7-7B27-5279-7FA7AD049FC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-15766" y="3714331"/>
            <a:ext cx="12192000" cy="3143669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kumimoji="1" lang="ja-JP" altLang="en-US" sz="4000" b="1" dirty="0"/>
              <a:t>演題発表に関連し、</a:t>
            </a:r>
            <a:endParaRPr kumimoji="1" lang="en-US" altLang="ja-JP" sz="4000" b="1" dirty="0"/>
          </a:p>
          <a:p>
            <a:pPr>
              <a:lnSpc>
                <a:spcPct val="100000"/>
              </a:lnSpc>
            </a:pPr>
            <a:r>
              <a:rPr lang="ja-JP" altLang="en-US" sz="4000" b="1" dirty="0"/>
              <a:t>開示すべき</a:t>
            </a:r>
            <a:r>
              <a:rPr lang="en-US" altLang="ja-JP" sz="4000" b="1" dirty="0"/>
              <a:t>COI</a:t>
            </a:r>
            <a:r>
              <a:rPr lang="ja-JP" altLang="en-US" sz="4000" b="1" dirty="0"/>
              <a:t>関係のある企業等は</a:t>
            </a:r>
            <a:endParaRPr lang="en-US" altLang="ja-JP" sz="4000" b="1" dirty="0"/>
          </a:p>
          <a:p>
            <a:pPr>
              <a:lnSpc>
                <a:spcPct val="100000"/>
              </a:lnSpc>
            </a:pPr>
            <a:r>
              <a:rPr kumimoji="1" lang="ja-JP" altLang="en-US" sz="4000" b="1" dirty="0"/>
              <a:t>ありません。</a:t>
            </a:r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6B5CAC6C-6263-B7EE-B4D2-56E34A2D65D1}"/>
              </a:ext>
            </a:extLst>
          </p:cNvPr>
          <p:cNvSpPr/>
          <p:nvPr/>
        </p:nvSpPr>
        <p:spPr>
          <a:xfrm>
            <a:off x="289034" y="189186"/>
            <a:ext cx="11613931" cy="258497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タイトル 1">
            <a:extLst>
              <a:ext uri="{FF2B5EF4-FFF2-40B4-BE49-F238E27FC236}">
                <a16:creationId xmlns:a16="http://schemas.microsoft.com/office/drawing/2014/main" id="{1E686355-FEE0-B288-AC27-C0983DC949AD}"/>
              </a:ext>
            </a:extLst>
          </p:cNvPr>
          <p:cNvSpPr txBox="1">
            <a:spLocks/>
          </p:cNvSpPr>
          <p:nvPr/>
        </p:nvSpPr>
        <p:spPr>
          <a:xfrm>
            <a:off x="-15766" y="1600200"/>
            <a:ext cx="12191999" cy="94017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2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筆頭発表者 ： 〇〇　〇〇</a:t>
            </a: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D8B3069C-3E93-6C9D-7A21-8DE3005D577C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154859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30</Words>
  <Application>Microsoft Office PowerPoint</Application>
  <PresentationFormat>ワイド画面</PresentationFormat>
  <Paragraphs>5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BIZ UDPゴシック</vt:lpstr>
      <vt:lpstr>游ゴシック</vt:lpstr>
      <vt:lpstr>游ゴシック Light</vt:lpstr>
      <vt:lpstr>Arial</vt:lpstr>
      <vt:lpstr>Office テーマ</vt:lpstr>
      <vt:lpstr>第４８回日本手術医学会総会　COI開示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pc15</dc:creator>
  <cp:lastModifiedBy>pc15</cp:lastModifiedBy>
  <cp:revision>3</cp:revision>
  <dcterms:created xsi:type="dcterms:W3CDTF">2026-10-09T05:02:14Z</dcterms:created>
  <dcterms:modified xsi:type="dcterms:W3CDTF">2026-10-09T05:15:01Z</dcterms:modified>
</cp:coreProperties>
</file>