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383" autoAdjust="0"/>
  </p:normalViewPr>
  <p:slideViewPr>
    <p:cSldViewPr snapToGrid="0">
      <p:cViewPr varScale="1">
        <p:scale>
          <a:sx n="82" d="100"/>
          <a:sy n="82" d="100"/>
        </p:scale>
        <p:origin x="86" y="1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9A6F6B-69E9-97BE-9D54-0B13F702D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8302A03-FC2E-4449-F47B-5CEB44444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49B82-9E1E-58F4-BDCB-E9FCC948A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77EF43-910D-5B70-07F1-0A53F640C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887979-457A-1AE8-B373-093C15F46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728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E8E2-18C5-06C2-47ED-6DE6A944E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8D8137-2DE4-E855-EB6F-79B5F949C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67587-1A63-A485-1937-2EDB4ECB0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A123A-9C22-A7FF-DB26-2C1CB303D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48D515-6275-60BB-B1C1-2A28264E7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48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B3235CC-0C6E-0781-41E7-4CB939014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77B2E8-DA55-D6C2-5ECF-EC7BDAFEC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3D914-B6DC-617B-28B1-C70E7840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06C494-B398-585C-BF23-5DE4F1ED0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745E94-51E0-7183-7174-F0556C4D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89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F24BE8-666C-8971-866C-8E352179B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7382A4-74AB-EAD1-1D20-E4F624440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F7F2BE-15B8-11A1-D111-149B19714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77588C-CA33-6347-FEF7-D428310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46828E-928B-9EFB-DBBF-99A99FA1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63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6EB7D0-15AA-A354-179F-C987E7A96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93D568-3D06-2135-72EC-B4168716B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BEB7F6-BA7A-C564-BF12-A3774DCAE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988B0-19F4-99D4-2068-1DF5FCC57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38E83B-517F-3FE8-CD8C-DFD0ED708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26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99C614-A8D1-AB01-4D1D-9180F38A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D3AE0D-1209-BA97-1DB4-1437C037B1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315EF8-32E1-BBEB-668E-C79ED3182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AFBE79-D883-B753-7AD2-56C55A30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FB5E01-511F-E764-A1CC-AFA60338A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F14CE9-4E7E-1170-B9AE-2AF1281B8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61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A1DFC-086B-40CD-A3EA-8FB219B6B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369CD0-9F6E-D28F-56EE-0160424AB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BFFD4B6-67BA-3D80-E7CA-DFBF804FA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341F499-B48B-091D-909E-6E246B2858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3F1F60-37DE-CB18-49B5-C8A98E9391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6057BDB-7F32-AE30-8EB2-6CEB8380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434043B-B1C0-CC65-B705-5D47DB14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26BD208-B260-0BEC-4A3B-3D8C2D78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10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1FAC8-0D7F-880D-34A2-3297821C0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1FED15-7EC6-DDB8-3B12-91869B866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7FBCF5-C548-BFD4-18D1-1EEC80CBC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298184-1609-946D-6631-5397C794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03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5C6463C-8847-79C7-E017-B0ACC0E14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4ED2C9-829E-892D-2853-76785EF7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A1CE00-C914-639D-E1C6-866B61162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1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3C1D9B-3FDD-0CAD-1CAB-4087D15E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0CB8B7-0544-CD4B-E964-A07AD1867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28A258-C181-2A8F-2685-CE2D091BA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7849CE-AFE5-5A80-BD9C-EB91BA650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0C5515-5224-CE45-1A44-279C3F241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9C1BF1-9CBE-3B7F-8A67-A88E56AE0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2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978B6-3BBA-4624-107D-347451B85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83D3BFC-E021-0359-4B7F-E67714060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F716B7-9982-67CF-E4D3-F01C3FBD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F13F14-D273-F6ED-7A96-50C693B9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2F04E0-8A3C-56A5-93C1-2D88B941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901BF9-DE77-753F-2CFB-4D2C716C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03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3394D1-F790-3480-0ACA-C0FF8DBB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AC42FF-035E-D4A7-9175-79FEEBA76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2D0B4-A3CA-3F56-8541-CE6E11E63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D373E-A176-4DC6-9C8F-9443351EA1AC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309850-6900-DDE4-0BE3-8F2F781E5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8A000E-F500-F293-6C8B-3B01D4899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7A1F2-3D73-4965-86C2-8E866F6D14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71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356EEA2-325D-BBEF-35A1-82919C16BC55}"/>
              </a:ext>
            </a:extLst>
          </p:cNvPr>
          <p:cNvSpPr txBox="1">
            <a:spLocks/>
          </p:cNvSpPr>
          <p:nvPr/>
        </p:nvSpPr>
        <p:spPr>
          <a:xfrm>
            <a:off x="1271464" y="1069382"/>
            <a:ext cx="9721079" cy="1999578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0" lang="ja-JP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45</a:t>
            </a:r>
            <a:r>
              <a:rPr kumimoji="0" lang="ja-JP" altLang="ja-JP" sz="3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kumimoji="0" lang="ja-JP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アルコール医学生物学研究会学術集会</a:t>
            </a:r>
            <a:br>
              <a:rPr kumimoji="0"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0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kumimoji="0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（利益相反）</a:t>
            </a:r>
            <a:r>
              <a:rPr kumimoji="0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kumimoji="0"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 ○○</a:t>
            </a:r>
            <a:endParaRPr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2879F61B-B93D-BC30-F2A4-B569E33B6E8B}"/>
              </a:ext>
            </a:extLst>
          </p:cNvPr>
          <p:cNvSpPr txBox="1">
            <a:spLocks/>
          </p:cNvSpPr>
          <p:nvPr/>
        </p:nvSpPr>
        <p:spPr>
          <a:xfrm>
            <a:off x="2783632" y="3692884"/>
            <a:ext cx="6835442" cy="2400413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0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演題発表に関連し、発表者全員について</a:t>
            </a:r>
            <a:endParaRPr kumimoji="0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0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開示すべきＣＯＩ関係にある企業等は</a:t>
            </a:r>
            <a:endParaRPr kumimoji="0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0" lang="ja-JP" altLang="en-US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ありません。</a:t>
            </a:r>
            <a:endParaRPr kumimoji="0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054843C1-5391-226A-2D76-AF4393980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84" y="245403"/>
            <a:ext cx="6189762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学術集会発表時、申告すべき</a:t>
            </a:r>
            <a:r>
              <a:rPr lang="en-US" altLang="ja-JP" sz="2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状態がない場合</a:t>
            </a:r>
          </a:p>
        </p:txBody>
      </p:sp>
    </p:spTree>
    <p:extLst>
      <p:ext uri="{BB962C8B-B14F-4D97-AF65-F5344CB8AC3E}">
        <p14:creationId xmlns:p14="http://schemas.microsoft.com/office/powerpoint/2010/main" val="2116106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shoji@shinsen-mc.co.jp</dc:creator>
  <cp:lastModifiedBy>pc 08</cp:lastModifiedBy>
  <cp:revision>3</cp:revision>
  <dcterms:created xsi:type="dcterms:W3CDTF">2024-08-09T01:36:36Z</dcterms:created>
  <dcterms:modified xsi:type="dcterms:W3CDTF">2025-07-01T01:49:01Z</dcterms:modified>
</cp:coreProperties>
</file>