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9144000" cy="6858000" type="screen4x3"/>
  <p:notesSz cx="7099300" cy="102346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  <a:srgbClr val="FFFF1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7" autoAdjust="0"/>
    <p:restoredTop sz="94428" autoAdjust="0"/>
  </p:normalViewPr>
  <p:slideViewPr>
    <p:cSldViewPr snapToGrid="0">
      <p:cViewPr varScale="1">
        <p:scale>
          <a:sx n="132" d="100"/>
          <a:sy n="132" d="100"/>
        </p:scale>
        <p:origin x="104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57" tIns="47379" rIns="94757" bIns="47379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3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57" tIns="47379" rIns="94757" bIns="4737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3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57" tIns="47379" rIns="94757" bIns="47379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3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185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57" tIns="47379" rIns="94757" bIns="4737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300"/>
            </a:lvl1pPr>
          </a:lstStyle>
          <a:p>
            <a:pPr>
              <a:defRPr/>
            </a:pPr>
            <a:fld id="{20EE0A7C-3532-493F-9EED-80DB5986AC4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914771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57" tIns="47379" rIns="94757" bIns="47379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3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57" tIns="47379" rIns="94757" bIns="4737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3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738" y="4860925"/>
            <a:ext cx="5203825" cy="460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57" tIns="47379" rIns="94757" bIns="473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57" tIns="47379" rIns="94757" bIns="47379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3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185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57" tIns="47379" rIns="94757" bIns="4737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300"/>
            </a:lvl1pPr>
          </a:lstStyle>
          <a:p>
            <a:pPr>
              <a:defRPr/>
            </a:pPr>
            <a:fld id="{5E45EA8D-CEC0-4759-8A0A-412C8F84550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853087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C026BF37-371A-4F5F-B9B9-E4D1A0C12A68}" type="slidenum">
              <a:rPr lang="en-US" altLang="ja-JP" sz="1300" smtClean="0"/>
              <a:pPr>
                <a:spcBef>
                  <a:spcPct val="0"/>
                </a:spcBef>
              </a:pPr>
              <a:t>1</a:t>
            </a:fld>
            <a:endParaRPr lang="en-US" altLang="ja-JP" sz="1300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25798477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0E4CD7-2A4C-478A-A619-EA3C0C47720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76262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AFEA4C-24D8-4EDB-A24B-54C9C902E33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23805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7E2E1E-200C-464B-A2BD-5870678E76E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69428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084BB6-AA10-4285-9553-E9C70F80CA3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16284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9959CD-718C-401C-90D8-F5CA4AB47B0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08966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6BA7CD-0C7F-4AB3-BC09-BF56A51001B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29014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4A2D39-3570-48F8-AC02-9236F562880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21474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15B256-605F-4589-986F-05E3A1110AF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82791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E6D825-3DF6-4937-A5E9-A5A5EC4BAA3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73613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66C5AB-431C-4B6F-900C-026AE4535FA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59491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39D274-75F7-4962-B826-8FE7B4286C0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24507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380774E1-316A-44B0-A9CE-6BA1B92509F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正方形/長方形 4"/>
          <p:cNvSpPr>
            <a:spLocks noChangeArrowheads="1"/>
          </p:cNvSpPr>
          <p:nvPr/>
        </p:nvSpPr>
        <p:spPr bwMode="auto">
          <a:xfrm>
            <a:off x="288925" y="1622425"/>
            <a:ext cx="8642350" cy="437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>
              <a:latin typeface="Times New Roman" panose="02020603050405020304" pitchFamily="18" charset="0"/>
            </a:endParaRPr>
          </a:p>
        </p:txBody>
      </p:sp>
      <p:sp>
        <p:nvSpPr>
          <p:cNvPr id="4099" name="テキスト ボックス 2"/>
          <p:cNvSpPr txBox="1">
            <a:spLocks noChangeArrowheads="1"/>
          </p:cNvSpPr>
          <p:nvPr/>
        </p:nvSpPr>
        <p:spPr bwMode="auto">
          <a:xfrm>
            <a:off x="0" y="334691"/>
            <a:ext cx="9144000" cy="400110"/>
          </a:xfrm>
          <a:prstGeom prst="rect">
            <a:avLst/>
          </a:prstGeom>
          <a:solidFill>
            <a:srgbClr val="00B0F0"/>
          </a:solidFill>
          <a:ln w="12700">
            <a:noFill/>
            <a:prstDash val="dash"/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None/>
            </a:pPr>
            <a:r>
              <a:rPr lang="en-US" altLang="ja-JP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COI</a:t>
            </a:r>
            <a:r>
              <a:rPr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スライド （開示すべき情報がない場合）</a:t>
            </a:r>
            <a:r>
              <a:rPr lang="en-US" altLang="ja-JP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endParaRPr lang="ja-JP" altLang="en-US" sz="20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100" name="Rectangle 2"/>
          <p:cNvSpPr>
            <a:spLocks noChangeArrowheads="1"/>
          </p:cNvSpPr>
          <p:nvPr/>
        </p:nvSpPr>
        <p:spPr bwMode="auto">
          <a:xfrm>
            <a:off x="806819" y="4195131"/>
            <a:ext cx="7503459" cy="1201622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第</a:t>
            </a:r>
            <a:r>
              <a:rPr lang="en-US" altLang="ja-JP" sz="2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4</a:t>
            </a:r>
            <a:r>
              <a:rPr lang="ja-JP" altLang="en-US" sz="2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２回日本ストレス学会学術総会・</a:t>
            </a:r>
            <a:endParaRPr lang="en-US" altLang="ja-JP" sz="2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第</a:t>
            </a:r>
            <a:r>
              <a:rPr lang="en-US" altLang="ja-JP" sz="2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29</a:t>
            </a:r>
            <a:r>
              <a:rPr lang="ja-JP" altLang="en-US" sz="2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回日本精神医学史学会大会　合同大会</a:t>
            </a:r>
            <a:endParaRPr lang="en-US" altLang="ja-JP" sz="2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筆頭発表者のＣＯＩ開示</a:t>
            </a:r>
            <a:endParaRPr lang="ja-JP" altLang="en-US" sz="2400" i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3" name="正方形/長方形 5"/>
          <p:cNvSpPr>
            <a:spLocks noChangeArrowheads="1"/>
          </p:cNvSpPr>
          <p:nvPr/>
        </p:nvSpPr>
        <p:spPr bwMode="auto">
          <a:xfrm>
            <a:off x="1435901" y="1877758"/>
            <a:ext cx="6574518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kumimoji="0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演題名：□□□□□□□□□□□□□□</a:t>
            </a:r>
            <a:endParaRPr kumimoji="0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eaLnBrk="1" hangingPunct="1">
              <a:defRPr/>
            </a:pPr>
            <a:endParaRPr kumimoji="0" lang="en-US" altLang="ja-JP" dirty="0">
              <a:solidFill>
                <a:schemeClr val="accent2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eaLnBrk="1" hangingPunct="1">
              <a:defRPr/>
            </a:pPr>
            <a:r>
              <a:rPr kumimoji="0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筆頭演者名：</a:t>
            </a:r>
            <a:endParaRPr kumimoji="0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eaLnBrk="1" hangingPunct="1">
              <a:defRPr/>
            </a:pPr>
            <a:r>
              <a:rPr kumimoji="0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共 著 者 名</a:t>
            </a:r>
            <a:r>
              <a:rPr kumimoji="0" lang="ja-JP" altLang="en-US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 　</a:t>
            </a:r>
          </a:p>
          <a:p>
            <a:pPr eaLnBrk="1" hangingPunct="1">
              <a:defRPr/>
            </a:pPr>
            <a:r>
              <a:rPr kumimoji="0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所   属   名：</a:t>
            </a:r>
            <a:endParaRPr kumimoji="0" lang="ja-JP" altLang="en-US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806820" y="5628527"/>
            <a:ext cx="7503458" cy="8798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1" hangingPunct="1">
              <a:defRPr/>
            </a:pPr>
            <a:r>
              <a:rPr lang="ja-JP" altLang="en-US" sz="1800" dirty="0">
                <a:solidFill>
                  <a:schemeClr val="accent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演題発表に関連し開示すべき</a:t>
            </a:r>
            <a:r>
              <a:rPr lang="en-US" altLang="ja-JP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CO I </a:t>
            </a:r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関係にある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342900" indent="-342900" algn="ctr" eaLnBrk="1" hangingPunct="1">
              <a:defRPr/>
            </a:pPr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企業等はありません。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790</TotalTime>
  <Words>84</Words>
  <Application>Microsoft Office PowerPoint</Application>
  <PresentationFormat>画面に合わせる (4:3)</PresentationFormat>
  <Paragraphs>12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BIZ UDPゴシック</vt:lpstr>
      <vt:lpstr>Arial</vt:lpstr>
      <vt:lpstr>Calibri</vt:lpstr>
      <vt:lpstr>Times New Roman</vt:lpstr>
      <vt:lpstr>Office ​​テーマ</vt:lpstr>
      <vt:lpstr>PowerPoint プレゼンテーション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pc15</cp:lastModifiedBy>
  <cp:revision>113</cp:revision>
  <cp:lastPrinted>2011-03-07T09:35:10Z</cp:lastPrinted>
  <dcterms:created xsi:type="dcterms:W3CDTF">2000-09-04T17:39:07Z</dcterms:created>
  <dcterms:modified xsi:type="dcterms:W3CDTF">2026-06-03T05:34:44Z</dcterms:modified>
</cp:coreProperties>
</file>