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FFF1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428" autoAdjust="0"/>
  </p:normalViewPr>
  <p:slideViewPr>
    <p:cSldViewPr snapToGrid="0">
      <p:cViewPr varScale="1">
        <p:scale>
          <a:sx n="66" d="100"/>
          <a:sy n="66" d="100"/>
        </p:scale>
        <p:origin x="1276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/>
            </a:lvl1pPr>
          </a:lstStyle>
          <a:p>
            <a:pPr>
              <a:defRPr/>
            </a:pPr>
            <a:fld id="{20EE0A7C-3532-493F-9EED-80DB5986AC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9147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300"/>
            </a:lvl1pPr>
          </a:lstStyle>
          <a:p>
            <a:pPr>
              <a:defRPr/>
            </a:pPr>
            <a:fld id="{5E45EA8D-CEC0-4759-8A0A-412C8F8455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853087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B48022E-3D12-4F10-80E6-D49509949778}" type="slidenum">
              <a:rPr lang="en-US" altLang="ja-JP" sz="1300" smtClean="0"/>
              <a:pPr>
                <a:spcBef>
                  <a:spcPct val="0"/>
                </a:spcBef>
              </a:pPr>
              <a:t>1</a:t>
            </a:fld>
            <a:endParaRPr lang="en-US" altLang="ja-JP" sz="13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2414925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E4CD7-2A4C-478A-A619-EA3C0C47720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6262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FEA4C-24D8-4EDB-A24B-54C9C902E3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23805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E2E1E-200C-464B-A2BD-5870678E76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9428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84BB6-AA10-4285-9553-E9C70F80CA3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16284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959CD-718C-401C-90D8-F5CA4AB47B0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0896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BA7CD-0C7F-4AB3-BC09-BF56A51001B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901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A2D39-3570-48F8-AC02-9236F562880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2147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5B256-605F-4589-986F-05E3A1110AF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279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6D825-3DF6-4937-A5E9-A5A5EC4BAA3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361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66C5AB-431C-4B6F-900C-026AE4535F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59491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9D274-75F7-4962-B826-8FE7B4286C0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24507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80774E1-316A-44B0-A9CE-6BA1B92509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正方形/長方形 4"/>
          <p:cNvSpPr>
            <a:spLocks noChangeArrowheads="1"/>
          </p:cNvSpPr>
          <p:nvPr/>
        </p:nvSpPr>
        <p:spPr bwMode="auto">
          <a:xfrm>
            <a:off x="288925" y="1622425"/>
            <a:ext cx="8642350" cy="437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149" name="Rectangle 3"/>
          <p:cNvSpPr>
            <a:spLocks noChangeArrowheads="1"/>
          </p:cNvSpPr>
          <p:nvPr/>
        </p:nvSpPr>
        <p:spPr bwMode="auto">
          <a:xfrm>
            <a:off x="2588559" y="4223952"/>
            <a:ext cx="4072221" cy="2436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演題発表に関連し、開示すべき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 I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関係にある企業など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1.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役員、顧問職、社員：　　　　　　　　○○製薬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2.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株式保有・利益：　　　　　　　　　   ○○製薬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3.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特許権等使用料：　　　　　　　　　 ○○製薬</a:t>
            </a:r>
          </a:p>
          <a:p>
            <a:pPr eaLnBrk="1" hangingPunct="1">
              <a:buFontTx/>
              <a:buNone/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労力の提供に対する支払い：　　○○製薬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5.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原稿料・監修料：　　　　　　　　　　○○製薬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6.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研究費：　　　　　　　　　　　　　　　 ○○製薬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7.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奨学（奨励）寄付金：　　　　　　　　○○製薬</a:t>
            </a: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8.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寄附講座所属：　　　　　　　　　　　○○製薬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9.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旅行、贈答品等の提供：　　　　　 ○○製薬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buFontTx/>
              <a:buNone/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10. 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交通費、宿泊費用等の提供：　　 ○○製薬</a:t>
            </a:r>
          </a:p>
        </p:txBody>
      </p:sp>
      <p:sp>
        <p:nvSpPr>
          <p:cNvPr id="3" name="正方形/長方形 5">
            <a:extLst>
              <a:ext uri="{FF2B5EF4-FFF2-40B4-BE49-F238E27FC236}">
                <a16:creationId xmlns:a16="http://schemas.microsoft.com/office/drawing/2014/main" id="{3606C96A-6E66-DDEE-0CCA-03FFB198CC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2523" y="1277541"/>
            <a:ext cx="5521617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kumimoji="0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演題名：□□□□□□□□□□□□□□</a:t>
            </a:r>
            <a:endParaRPr kumimoji="0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endParaRPr kumimoji="0" lang="en-US" altLang="ja-JP" sz="1800" dirty="0">
              <a:solidFill>
                <a:schemeClr val="accent2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kumimoji="0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筆頭演者名：</a:t>
            </a:r>
            <a:endParaRPr kumimoji="0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eaLnBrk="1" hangingPunct="1">
              <a:defRPr/>
            </a:pPr>
            <a:r>
              <a:rPr kumimoji="0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 著 者 名： 　</a:t>
            </a:r>
          </a:p>
          <a:p>
            <a:pPr eaLnBrk="1" hangingPunct="1">
              <a:defRPr/>
            </a:pPr>
            <a:r>
              <a:rPr kumimoji="0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所   属   名：</a:t>
            </a:r>
            <a:endParaRPr kumimoji="0" lang="ja-JP" altLang="en-US" sz="18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テキスト ボックス 2">
            <a:extLst>
              <a:ext uri="{FF2B5EF4-FFF2-40B4-BE49-F238E27FC236}">
                <a16:creationId xmlns:a16="http://schemas.microsoft.com/office/drawing/2014/main" id="{44EEBD72-E1A5-F3EB-0F9F-2D3A504C67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34691"/>
            <a:ext cx="9144000" cy="400110"/>
          </a:xfrm>
          <a:prstGeom prst="rect">
            <a:avLst/>
          </a:prstGeom>
          <a:solidFill>
            <a:srgbClr val="00B0F0"/>
          </a:solidFill>
          <a:ln w="12700">
            <a:noFill/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None/>
            </a:pP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スライド （開示すべき情報がある場合）</a:t>
            </a:r>
            <a:r>
              <a:rPr lang="en-US" altLang="ja-JP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</a:t>
            </a:r>
            <a:endParaRPr lang="ja-JP" altLang="en-US" sz="20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B0340C0-F41E-36F8-836E-2F85A5D1A1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1621" y="3029721"/>
            <a:ext cx="7028334" cy="1013364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第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２回日本ストレス学会学術総会・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第</a:t>
            </a:r>
            <a:r>
              <a:rPr lang="en-US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29</a:t>
            </a: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回日本精神医学史学会大会　合同大会</a:t>
            </a:r>
            <a:endParaRPr lang="en-US" altLang="ja-JP" sz="2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筆頭発表者のＣＯＩ開示</a:t>
            </a:r>
            <a:endParaRPr lang="ja-JP" altLang="en-US" sz="2000" i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790</TotalTime>
  <Words>194</Words>
  <Application>Microsoft Office PowerPoint</Application>
  <PresentationFormat>画面に合わせる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Arial</vt:lpstr>
      <vt:lpstr>Calibri</vt:lpstr>
      <vt:lpstr>Times New Roman</vt:lpstr>
      <vt:lpstr>Office ​​テーマ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pc15</cp:lastModifiedBy>
  <cp:revision>113</cp:revision>
  <cp:lastPrinted>2011-03-07T09:35:10Z</cp:lastPrinted>
  <dcterms:created xsi:type="dcterms:W3CDTF">2000-09-04T17:39:07Z</dcterms:created>
  <dcterms:modified xsi:type="dcterms:W3CDTF">2026-06-04T00:40:06Z</dcterms:modified>
</cp:coreProperties>
</file>