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8DBB90-F12F-4FBE-A796-FA38529A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249903-2B4A-4A9E-8788-D010F1420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80021-6294-4544-8FAD-48B00AD6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24D71-C8C6-410B-9D7D-BE9189D0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374DB9-2C3E-4099-A822-18D843F48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9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BBD736-232B-46B6-9707-DD33BF33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B2189A-59D1-4619-88F1-B00312893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D0D129-892D-457D-886F-3FE9497C0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F7BD13-5EAB-4914-A36D-68E74F07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DBDB4-8240-47A8-ACF3-0BA5508F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37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F79E637-14EE-499A-B30A-2D2B04DD2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F8D8124-AE10-4AD0-9EB5-74CAF9DA7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A429E-F018-460D-8A5A-5822B5F0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88D6CB-2FE3-4562-85CD-B1057536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71AED4-6783-4E3E-B4E8-CBB907F8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80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A075BD-3E01-442E-B936-B964220C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AAA63-7F33-400F-887E-064CB7025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96D25-CA0D-4E48-9F57-9B923AC2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0FD48-04BF-4BC7-9906-E9022415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1B4A69-B524-4C47-828C-7477B1FC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65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6C2FA-AD8A-4184-B558-547D17CB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BBF3F-DB3C-4AB7-9E0F-BEC96814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468C19-2EDD-49ED-A05A-28D44FEE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D41597-F71B-4C79-8E68-F9E4BA817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AF475-A234-43C6-B229-877FDD52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34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886D36-BA2A-478F-A956-93EDB2C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851FF8-0041-4119-9511-4A0889AE1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DA74E-D7D5-4646-BFA4-4113C07E6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D8B7A0-EAEA-47BB-967D-10BE009D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A4117D-CB01-439A-B50C-062CB665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586F16-F476-4AC6-AAA8-DEE3A7EF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77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81853-87D9-4F62-8BE0-3565D031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6E339E-2A89-487E-9474-92DFEBB2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DF1176-FE51-4160-9295-22165B72E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5189A9-08B8-4DD9-9256-12525B7F6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FEFB3A2-7F16-4523-AD90-51DD35242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D41383-0C75-4565-AC31-0BB6DB2B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6BCF4BE-3EFE-416A-85FD-641DD732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931587-22A8-4384-914F-8A99E782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4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6673-467B-4418-A454-241F17B1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A6292A-5A5A-4D8A-BAA7-2437D9EB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40DF97-545A-43D0-95B1-9B8DCE10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9A76DF-6646-4595-9386-BFD6DB7C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70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8328549-C72C-4F6C-B58A-B8AE2C41C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75DB66-2E07-491E-B47C-8F214812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B10CFB-BBB1-488A-97A7-39E232CB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7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47225-D1FD-4C8C-BCED-EB326AF4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093E34-192E-48B8-9C97-D3CF699BF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70D46E-8726-43B2-AF28-F8D1F056E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9187E7-EBDD-4B63-ADB5-D3634F213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320105-3151-4274-9E35-0C3452C1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A466DF-008E-4439-8B14-AD2E85BC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74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5A3A2-D84D-4307-98A6-1CBBA66D9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481E85B-0E44-4E60-942C-D9792EFDC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023CFB-1CAA-4C84-AF37-6CBAA317D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9DAD3E-9C72-4266-A9A9-77E864D08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B238211-267E-4B46-9C3E-350E0D62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12B4EF-E33F-4B87-B042-A0D54E27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22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C5A5AB5-314A-4C58-8B1C-DBBCD79A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A88195-56D7-4B80-AFF3-DCD82FE2F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133CC4-0858-464B-82FF-34854CFB3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CF349-7739-451B-8DB5-0788191E8374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52E050-28D9-4610-B3E7-8A9C7AAA6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E69CB-C015-4803-8BF0-2752756A1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8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0A84F3-8B17-4EB8-B7BF-235664FE9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71478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一般社団法人</a:t>
            </a:r>
            <a:r>
              <a:rPr kumimoji="1" lang="zh-CN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日本災害看護学会</a:t>
            </a: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zh-CN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zh-CN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en-US" altLang="ja-JP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kumimoji="1" lang="zh-CN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回年次大会</a:t>
            </a:r>
            <a:br>
              <a:rPr kumimoji="1" lang="en-US" altLang="zh-CN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 開示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C3227CC-C3ED-462B-A09C-9C2954767918}"/>
              </a:ext>
            </a:extLst>
          </p:cNvPr>
          <p:cNvSpPr txBox="1">
            <a:spLocks/>
          </p:cNvSpPr>
          <p:nvPr/>
        </p:nvSpPr>
        <p:spPr>
          <a:xfrm>
            <a:off x="-1" y="4214897"/>
            <a:ext cx="12191999" cy="122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関係にある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企業・組織および団体等はありません。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C7397CD-28E3-56CD-46BC-CF9726E961A0}"/>
              </a:ext>
            </a:extLst>
          </p:cNvPr>
          <p:cNvSpPr txBox="1">
            <a:spLocks/>
          </p:cNvSpPr>
          <p:nvPr/>
        </p:nvSpPr>
        <p:spPr>
          <a:xfrm>
            <a:off x="2310864" y="2187823"/>
            <a:ext cx="7570272" cy="15540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発表者氏名：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所属・役職：</a:t>
            </a:r>
          </a:p>
        </p:txBody>
      </p:sp>
    </p:spTree>
    <p:extLst>
      <p:ext uri="{BB962C8B-B14F-4D97-AF65-F5344CB8AC3E}">
        <p14:creationId xmlns:p14="http://schemas.microsoft.com/office/powerpoint/2010/main" val="253740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44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一般社団法人日本災害看護学会 第28回年次大会 ＣＯＩ 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当院における青年期オストミートラブルの 傾向と対策について</dc:title>
  <dc:creator>Hideyoshi Takakura (高倉 秀義) / ［東］Ｍ３</dc:creator>
  <cp:lastModifiedBy>pc 07</cp:lastModifiedBy>
  <cp:revision>11</cp:revision>
  <dcterms:created xsi:type="dcterms:W3CDTF">2023-04-21T00:54:41Z</dcterms:created>
  <dcterms:modified xsi:type="dcterms:W3CDTF">2026-03-04T02:00:54Z</dcterms:modified>
</cp:coreProperties>
</file>