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2"/>
    <p:restoredTop sz="94622"/>
  </p:normalViewPr>
  <p:slideViewPr>
    <p:cSldViewPr snapToGrid="0">
      <p:cViewPr varScale="1">
        <p:scale>
          <a:sx n="118" d="100"/>
          <a:sy n="118" d="100"/>
        </p:scale>
        <p:origin x="46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A4B10E2-6336-42D3-8FBC-D272FD35A2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0DF4043-F35A-4943-9C99-AAEFCA6FB35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46A24DC-B109-4B22-A264-B43D2F70C56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7CD8290-8DB0-488B-A3F3-D13F62CE1E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C89D00-23A6-49D8-A970-4AD23D544B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EAA0130-079C-43F6-A46A-F26A77C7ACD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789AA14-BD63-4520-905D-1F55824A91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6701856E-0BE2-4B35-9DFE-3747E4A69D2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61CAFD9-264F-4B10-BF77-73F8C0D5EA9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EA73C78-CF2B-4D15-8ADA-A7BE8E5C2E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3E889B0-E17E-4C2D-9A7F-5577693880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726924-2FB2-4C5D-921E-61AE5E15E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99DBB201-CAB6-453B-A73A-DB0CC606BE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DFAB779-8B94-4776-9E60-9296E838EE31}" type="slidenum">
              <a:rPr kumimoji="0" lang="en-US" altLang="ja-JP" sz="1200" smtClean="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0473B889-9CAD-4997-9A38-1F359FE6F7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C4EDEAD-DAB1-410B-83CD-49C8D32D4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D198B6-72B5-495B-B88C-3A170E5A1E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09854E-6FB1-48E5-A6E2-5B5C891CF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E99379-9672-40B1-B80E-30ED1CD2C7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7605E-D8EA-4DF2-8ADB-DCA53C12FF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156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366DCE-600A-4640-B7F8-E9EA72965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CCF803-CFDF-4223-B939-F8D35BF3D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C2E6F7-6289-46F0-8E27-CFA413908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0FD1D-996E-4352-85FD-94709251E1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356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F059C9-4783-4BDA-87D5-B893E19D9A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CFE057-2A67-4177-8CAF-EE3AA8E873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CADC16-C368-451C-8DE0-334B1C2C5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F694A-F142-4CE7-B3CC-C87B395C73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8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65349B-58ED-4311-9444-6B0E537465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41F7D2-3203-4E5F-B05C-8D001D407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74A3CD-83F6-4CBC-A10C-E92BB2B71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88B4B-3FFE-4ACD-BCC6-FACC06FD68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291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AC51C1-8D00-4827-B5AA-87CB595E1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49A48E-2ABE-4B38-954D-6951D7CDB2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040724-65B0-4C07-BA4E-E729B3DB86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FB49E-CC93-41ED-AD3F-2BFF439625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22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270702-FDA7-4514-8026-128AA2D57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275AA5-185B-4D1D-A4EC-72C4EFE0DC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836179-8F0E-4FD8-B772-83331908F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A9D83-1D12-46CA-9256-519AFE0E8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23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ECCDA0-EE3A-4FA6-8314-C9062969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D206D25-6141-4FD2-8EE3-11EE41501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D9A3E6F-EE9E-4FFF-9F56-4A53AF0FE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FB36-55B6-4721-83EE-3AAC61C755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668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4ED458-6F88-453C-B95E-C3299E7AD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012E68-253D-4CB3-969A-7323E955E9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1A6CED3-69A4-4BC8-831C-E5CAF20EA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F90F4-B048-49F5-B35C-793F8BC78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517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98AE9E5-4DEB-4D37-83A2-A27745EE0C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5ABA001-650E-486C-86A7-1654BF59F1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563F93F-0D5A-481E-B99A-710B9A130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33D5B-9AC0-4D55-9467-B2BF33E3DF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526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ACB9C5-AF90-4461-9F63-025BCE144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37C331-A065-4ACC-B4D1-0B22D6ADD9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DC5FAD-B2C0-4EFA-8335-305610DD1A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426C6-86A2-4429-92E8-CC139BA69A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34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E7E02-0328-4749-9475-0D21A7479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048158-B614-4EDC-A449-FA7076206B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9DCC3E-4E12-4DE2-9580-C7405508A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033-B5CE-4C06-8A6F-D85D768D9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46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6169CB9-12E7-4E5F-9AA6-7C7CA6732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C67F13-B149-4A23-801C-061A2C9BD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32C0BC1-4424-4716-8106-165EAE2CA5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886F3E0-7558-474E-9B74-A096AA5540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31E5D6-565B-454B-BA5F-2A5793CF58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D2B66A-5064-463E-9468-26AC491572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B15082CE-FAFC-43BD-B2CB-7A38D9032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6857" y="3089631"/>
            <a:ext cx="9534118" cy="369532"/>
          </a:xfrm>
        </p:spPr>
        <p:txBody>
          <a:bodyPr/>
          <a:lstStyle/>
          <a:p>
            <a:pPr marL="0" indent="0" algn="ctr">
              <a:lnSpc>
                <a:spcPts val="2500"/>
              </a:lnSpc>
              <a:buNone/>
            </a:pPr>
            <a:r>
              <a:rPr lang="ja-JP" altLang="en-US" sz="1600" kern="100" spc="-5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演題発表</a:t>
            </a:r>
            <a:r>
              <a:rPr lang="ja-JP" altLang="ja-JP" sz="1600" kern="100" spc="-5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に関連し</a:t>
            </a:r>
            <a:r>
              <a:rPr lang="ja-JP" altLang="en-US" sz="1600" kern="100" spc="-5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、開示すべき</a:t>
            </a:r>
            <a:r>
              <a:rPr lang="en-US" altLang="ja-JP" sz="1600" kern="100" spc="-5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COI</a:t>
            </a:r>
            <a:r>
              <a:rPr lang="ja-JP" altLang="en-US" sz="1600" kern="100" spc="-5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関係にある企業等は</a:t>
            </a:r>
            <a:r>
              <a:rPr lang="ja-JP" altLang="ja-JP" sz="1600" kern="1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以下の</a:t>
            </a:r>
            <a:r>
              <a:rPr lang="ja-JP" altLang="en-US" sz="1600" kern="1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通り</a:t>
            </a:r>
            <a:r>
              <a:rPr lang="ja-JP" altLang="ja-JP" sz="1600" kern="1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です</a:t>
            </a:r>
            <a:r>
              <a:rPr lang="ja-JP" altLang="en-US" sz="1600" kern="1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。</a:t>
            </a:r>
            <a:endParaRPr lang="ja-JP" altLang="ja-JP" sz="1600" kern="1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5362" name="正方形/長方形 4">
            <a:extLst>
              <a:ext uri="{FF2B5EF4-FFF2-40B4-BE49-F238E27FC236}">
                <a16:creationId xmlns:a16="http://schemas.microsoft.com/office/drawing/2014/main" id="{C8AD9855-70FF-4B1C-A2FB-4129A9BC3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16" y="639753"/>
            <a:ext cx="11067801" cy="5638821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7CBB64-9617-4B3D-BD5A-746B8A3DC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173" y="6404583"/>
            <a:ext cx="8645655" cy="3397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発表者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の利益相反状態を</a:t>
            </a:r>
            <a:r>
              <a:rPr lang="ja-JP" altLang="en-US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、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発表</a:t>
            </a:r>
            <a:r>
              <a:rPr lang="ja-JP" altLang="ja-JP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スライドの</a:t>
            </a:r>
            <a:r>
              <a:rPr lang="en-US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2</a:t>
            </a:r>
            <a:r>
              <a:rPr lang="ja-JP" altLang="en-US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枚目、また</a:t>
            </a:r>
            <a:r>
              <a:rPr lang="ja-JP" altLang="ja-JP" sz="1200" kern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は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ポスターの最後に開示</a:t>
            </a:r>
            <a:r>
              <a:rPr lang="ja-JP" altLang="en-US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してください</a:t>
            </a:r>
            <a:r>
              <a:rPr lang="ja-JP" altLang="ja-JP" sz="1200" kern="0" dirty="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。</a:t>
            </a:r>
            <a:endParaRPr kumimoji="0" lang="ja-JP" altLang="en-US" sz="1200" dirty="0">
              <a:solidFill>
                <a:srgbClr val="FF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E240A20-2AB3-0A48-9DA2-AB3843126E66}"/>
              </a:ext>
            </a:extLst>
          </p:cNvPr>
          <p:cNvSpPr txBox="1"/>
          <p:nvPr/>
        </p:nvSpPr>
        <p:spPr>
          <a:xfrm>
            <a:off x="3877053" y="3512439"/>
            <a:ext cx="445372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①</a:t>
            </a:r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顧問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②株保有・利益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③特許使用料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④講演料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⑤原稿料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⑥受託研究・共同研究費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⑦奨学寄付金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⑧寄付講座所属</a:t>
            </a:r>
            <a:r>
              <a:rPr lang="en-US" altLang="ja-JP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</a:t>
            </a:r>
          </a:p>
          <a:p>
            <a:r>
              <a:rPr lang="ja-JP" altLang="en-US" sz="18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⑨贈答品などの報酬</a:t>
            </a:r>
            <a:endParaRPr kumimoji="0" lang="en-US" altLang="ja-JP" sz="18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BF112CA0-66C1-B047-9EA9-4A3644563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8152" y="2146436"/>
            <a:ext cx="5135693" cy="78441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" altLang="ja-JP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開示</a:t>
            </a:r>
            <a:endParaRPr lang="en-US" altLang="ja-JP" sz="24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筆頭発表者</a:t>
            </a:r>
            <a:r>
              <a:rPr lang="en-US" altLang="ja-JP" sz="240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:●●●● </a:t>
            </a:r>
            <a:endParaRPr lang="ja-JP" altLang="en-US" sz="240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6EE8B82-C564-7542-B230-A532CF447965}"/>
              </a:ext>
            </a:extLst>
          </p:cNvPr>
          <p:cNvCxnSpPr/>
          <p:nvPr/>
        </p:nvCxnSpPr>
        <p:spPr bwMode="auto">
          <a:xfrm>
            <a:off x="2546161" y="2042201"/>
            <a:ext cx="726264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2CB452A0-26A7-654E-B860-DE3F947F3F5A}"/>
              </a:ext>
            </a:extLst>
          </p:cNvPr>
          <p:cNvCxnSpPr/>
          <p:nvPr/>
        </p:nvCxnSpPr>
        <p:spPr bwMode="auto">
          <a:xfrm>
            <a:off x="2544834" y="3024918"/>
            <a:ext cx="726264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810BD350-F5CA-2545-9D72-2EE9CBB0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0345" y="171890"/>
            <a:ext cx="1458759" cy="33978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200">
                <a:solidFill>
                  <a:srgbClr val="FF000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利益相反あり</a:t>
            </a:r>
            <a:endParaRPr kumimoji="0" lang="ja-JP" altLang="en-US" sz="1200" dirty="0">
              <a:solidFill>
                <a:srgbClr val="FF000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64A9B8-290F-1621-D1A0-06F6E74F2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26" y="1192673"/>
            <a:ext cx="10945579" cy="30827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第</a:t>
            </a:r>
            <a:r>
              <a:rPr lang="en-US" altLang="ja-JP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35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回日本口腔</a:t>
            </a:r>
            <a:r>
              <a:rPr lang="ja-JP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内科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学会</a:t>
            </a:r>
            <a:r>
              <a:rPr lang="ja-JP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第</a:t>
            </a:r>
            <a:r>
              <a:rPr lang="en-US" altLang="ja-JP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38</a:t>
            </a:r>
            <a:r>
              <a:rPr lang="zh-CN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回日本口腔</a:t>
            </a:r>
            <a:r>
              <a:rPr lang="ja-JP" altLang="en-US" sz="1800" kern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診断</a:t>
            </a:r>
            <a:r>
              <a:rPr lang="zh-CN" altLang="en-US" sz="1800" kern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学会</a:t>
            </a:r>
            <a:r>
              <a:rPr lang="ja-JP" altLang="en-US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</a:t>
            </a:r>
            <a:br>
              <a:rPr lang="en-US" altLang="ja-JP" sz="18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</a:br>
            <a:endParaRPr kumimoji="0" lang="en-US" altLang="ja-JP" sz="1800" kern="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E8AF2DB-B2BB-3E8E-01A7-53367AE8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6168" y="1555569"/>
            <a:ext cx="3439662" cy="40365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ja-JP" altLang="en-US" sz="2400" kern="0" dirty="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合同学術大会</a:t>
            </a:r>
            <a:endParaRPr kumimoji="0" lang="en-US" altLang="ja-JP" sz="2400" kern="0" dirty="0">
              <a:solidFill>
                <a:schemeClr val="bg1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B4075DCE771364483A845EABB364160" ma:contentTypeVersion="13" ma:contentTypeDescription="新しいドキュメントを作成します。" ma:contentTypeScope="" ma:versionID="1c7648d1f104bb268f4269b82e0d9b2a">
  <xsd:schema xmlns:xsd="http://www.w3.org/2001/XMLSchema" xmlns:xs="http://www.w3.org/2001/XMLSchema" xmlns:p="http://schemas.microsoft.com/office/2006/metadata/properties" xmlns:ns2="24f53fc4-3cd8-433b-aeb0-e48e9dfe8a24" xmlns:ns3="243a22c4-0715-4563-8016-6da1f84ab103" targetNamespace="http://schemas.microsoft.com/office/2006/metadata/properties" ma:root="true" ma:fieldsID="e3d6a8ad2ac8da28beb96e332c0990f5" ns2:_="" ns3:_="">
    <xsd:import namespace="24f53fc4-3cd8-433b-aeb0-e48e9dfe8a24"/>
    <xsd:import namespace="243a22c4-0715-4563-8016-6da1f84ab1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f53fc4-3cd8-433b-aeb0-e48e9dfe8a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4b6ffdc8-ae14-44c2-b9ef-6c040fcf99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3a22c4-0715-4563-8016-6da1f84ab10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8e73868-bef2-409e-8fb0-a5c5746c7cb5}" ma:internalName="TaxCatchAll" ma:showField="CatchAllData" ma:web="243a22c4-0715-4563-8016-6da1f84ab1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8FE2B1-1C2F-4AC7-9E1F-B8001E33C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f53fc4-3cd8-433b-aeb0-e48e9dfe8a24"/>
    <ds:schemaRef ds:uri="243a22c4-0715-4563-8016-6da1f84ab1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B8A0D5-DDD3-442D-A6EB-DCB9BFBFB1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107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Yu Gothic Medium</vt:lpstr>
      <vt:lpstr>Times New Roman</vt:lpstr>
      <vt:lpstr>Default Design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Keiji YAMASHITA</dc:creator>
  <cp:keywords/>
  <dc:description/>
  <cp:lastModifiedBy>鎌田 裕子_PPC</cp:lastModifiedBy>
  <cp:revision>96</cp:revision>
  <dcterms:created xsi:type="dcterms:W3CDTF">2000-09-04T17:39:07Z</dcterms:created>
  <dcterms:modified xsi:type="dcterms:W3CDTF">2025-03-14T00:19:05Z</dcterms:modified>
  <cp:category/>
</cp:coreProperties>
</file>