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100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22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38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7200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421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1401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120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47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202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363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865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69B4-EC67-4CEC-9656-D1561EEB9558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6732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269B4-EC67-4CEC-9656-D1561EEB9558}" type="datetimeFigureOut">
              <a:rPr kumimoji="1" lang="ja-JP" altLang="en-US" smtClean="0"/>
              <a:t>2025/7/31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1648E-2C0E-426A-B66F-97F070C9973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06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F140058-A0F6-4CCE-9B1C-238F069D343E}"/>
              </a:ext>
            </a:extLst>
          </p:cNvPr>
          <p:cNvSpPr/>
          <p:nvPr/>
        </p:nvSpPr>
        <p:spPr>
          <a:xfrm>
            <a:off x="1815491" y="344805"/>
            <a:ext cx="8561018" cy="210601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第</a:t>
            </a:r>
            <a:r>
              <a:rPr lang="en-US" altLang="ja-JP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33</a:t>
            </a:r>
            <a:r>
              <a:rPr lang="ja-JP" altLang="en-US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回日本肝がん分子標的治療研究会</a:t>
            </a:r>
            <a:endParaRPr lang="en-US" altLang="ja-JP" sz="32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lang="ja-JP" altLang="en-US" sz="32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開示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9C68BDF3-7E2A-4454-B392-8FB8CE7EE317}"/>
              </a:ext>
            </a:extLst>
          </p:cNvPr>
          <p:cNvGrpSpPr/>
          <p:nvPr/>
        </p:nvGrpSpPr>
        <p:grpSpPr>
          <a:xfrm>
            <a:off x="1815494" y="1527112"/>
            <a:ext cx="9099887" cy="4573311"/>
            <a:chOff x="361826" y="1408832"/>
            <a:chExt cx="9099887" cy="4573311"/>
          </a:xfrm>
        </p:grpSpPr>
        <p:sp>
          <p:nvSpPr>
            <p:cNvPr id="5" name="Rectangle 2">
              <a:extLst>
                <a:ext uri="{FF2B5EF4-FFF2-40B4-BE49-F238E27FC236}">
                  <a16:creationId xmlns:a16="http://schemas.microsoft.com/office/drawing/2014/main" id="{1382CAD0-C602-4BE1-8002-C82186B634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826" y="1408832"/>
              <a:ext cx="8237538" cy="754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ja-JP" altLang="en-US" sz="2000" dirty="0">
                  <a:solidFill>
                    <a:srgbClr val="FFFF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発表者名（全員）：　○○ ○○、 ○○ ○○、 ○○ ○○、</a:t>
              </a:r>
              <a:endParaRPr lang="en-US" altLang="ja-JP" sz="20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algn="ctr">
                <a:defRPr/>
              </a:pPr>
              <a:r>
                <a:rPr lang="ja-JP" altLang="en-US" sz="2000" dirty="0">
                  <a:solidFill>
                    <a:srgbClr val="FFFF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　　　　　　　　　　　 ○○ ○○、 ○○ ○○、 ○○ ○○</a:t>
              </a:r>
              <a:endParaRPr lang="en-US" altLang="ja-JP" sz="20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6" name="Text Box 5">
              <a:extLst>
                <a:ext uri="{FF2B5EF4-FFF2-40B4-BE49-F238E27FC236}">
                  <a16:creationId xmlns:a16="http://schemas.microsoft.com/office/drawing/2014/main" id="{A78D4D2A-40AC-44FF-A95E-AED7C13E5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2775" y="2681822"/>
              <a:ext cx="8698938" cy="401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anchor="ctr">
              <a:spAutoFit/>
            </a:bodyPr>
            <a:lstStyle>
              <a:lvl1pPr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1pPr>
              <a:lvl2pPr marL="742950" indent="-28575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2pPr>
              <a:lvl3pPr marL="11430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3pPr>
              <a:lvl4pPr marL="16002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4pPr>
              <a:lvl5pPr marL="20574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9pPr>
            </a:lstStyle>
            <a:p>
              <a:pPr eaLnBrk="1" hangingPunct="1">
                <a:lnSpc>
                  <a:spcPct val="130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演題発表に関連し、開示すべき</a:t>
              </a:r>
              <a:r>
                <a:rPr lang="en-US" altLang="ja-JP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COI </a:t>
              </a: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関係にある企業などは下記のとおりです。</a:t>
              </a:r>
            </a:p>
          </p:txBody>
        </p:sp>
        <p:sp>
          <p:nvSpPr>
            <p:cNvPr id="7" name="Text Box 6">
              <a:extLst>
                <a:ext uri="{FF2B5EF4-FFF2-40B4-BE49-F238E27FC236}">
                  <a16:creationId xmlns:a16="http://schemas.microsoft.com/office/drawing/2014/main" id="{0C3F653D-41D6-4F5A-B87B-D19252C0D0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68553" y="3287206"/>
              <a:ext cx="3059112" cy="2676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1pPr>
              <a:lvl2pPr marL="742950" indent="-28575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2pPr>
              <a:lvl3pPr marL="11430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3pPr>
              <a:lvl4pPr marL="16002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4pPr>
              <a:lvl5pPr marL="20574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9pPr>
            </a:lstStyle>
            <a:p>
              <a:pPr>
                <a:lnSpc>
                  <a:spcPct val="105000"/>
                </a:lnSpc>
              </a:pPr>
              <a:r>
                <a:rPr lang="en-US" altLang="ja-JP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①</a:t>
              </a: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顧問：</a:t>
              </a:r>
            </a:p>
            <a:p>
              <a:pPr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②株保有・利益：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③特許使用料：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④講演料：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⑤原稿料：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⑥受託研究・共同研究費：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⑦奨学寄付金：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⑧寄付講座所属：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⑨贈答品などの報酬：</a:t>
              </a:r>
            </a:p>
          </p:txBody>
        </p:sp>
        <p:sp>
          <p:nvSpPr>
            <p:cNvPr id="8" name="Text Box 10">
              <a:extLst>
                <a:ext uri="{FF2B5EF4-FFF2-40B4-BE49-F238E27FC236}">
                  <a16:creationId xmlns:a16="http://schemas.microsoft.com/office/drawing/2014/main" id="{37AA1E80-E66F-4711-A133-D32E7403852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4549" y="3305961"/>
              <a:ext cx="2266950" cy="26761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1pPr>
              <a:lvl2pPr marL="742950" indent="-28575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2pPr>
              <a:lvl3pPr marL="11430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3pPr>
              <a:lvl4pPr marL="16002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4pPr>
              <a:lvl5pPr marL="2057400" indent="-228600"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6000" b="1">
                  <a:solidFill>
                    <a:srgbClr val="FFFFFF"/>
                  </a:solidFill>
                  <a:latin typeface="Arial" panose="020B0604020202020204" pitchFamily="34" charset="0"/>
                  <a:ea typeface="ＭＳ ゴシック" panose="020B0609070205080204" pitchFamily="49" charset="-128"/>
                </a:defRPr>
              </a:lvl9pPr>
            </a:lstStyle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○○製薬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○○製薬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あり（○○製薬）</a:t>
              </a:r>
            </a:p>
            <a:p>
              <a:pPr eaLnBrk="1" hangingPunct="1">
                <a:lnSpc>
                  <a:spcPct val="105000"/>
                </a:lnSpc>
              </a:pPr>
              <a:r>
                <a:rPr lang="ja-JP" altLang="en-US" sz="1800" b="0" dirty="0">
                  <a:solidFill>
                    <a:schemeClr val="tx1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なし</a:t>
              </a:r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9910D054-D5AF-4578-B60F-6F2D56BDD0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81734" y="3878127"/>
              <a:ext cx="3957485" cy="566737"/>
            </a:xfrm>
            <a:prstGeom prst="rect">
              <a:avLst/>
            </a:prstGeom>
            <a:solidFill>
              <a:srgbClr val="FFFFFF"/>
            </a:solidFill>
            <a:ln w="38100">
              <a:solidFill>
                <a:srgbClr val="E00202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>
                <a:defRPr/>
              </a:pPr>
              <a:r>
                <a:rPr lang="ja-JP" altLang="en-US" dirty="0">
                  <a:solidFill>
                    <a:srgbClr val="FF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←開示すべき内容がある項目のみ記載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0185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137</Words>
  <Application>Microsoft Office PowerPoint</Application>
  <PresentationFormat>ワイド画面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山中 嶺</dc:creator>
  <cp:lastModifiedBy>賢一 小足</cp:lastModifiedBy>
  <cp:revision>13</cp:revision>
  <dcterms:created xsi:type="dcterms:W3CDTF">2020-07-30T03:29:09Z</dcterms:created>
  <dcterms:modified xsi:type="dcterms:W3CDTF">2025-07-31T04:46:18Z</dcterms:modified>
</cp:coreProperties>
</file>