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5" d="100"/>
          <a:sy n="115" d="100"/>
        </p:scale>
        <p:origin x="100" y="7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9D89-47EE-4CA9-8FD1-FD320E4A18DB}" type="datetimeFigureOut">
              <a:rPr kumimoji="1" lang="ja-JP" altLang="en-US" smtClean="0"/>
              <a:t>2025/7/31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CEF68-93B3-4A18-8D35-30DC4C9A5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1103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9D89-47EE-4CA9-8FD1-FD320E4A18DB}" type="datetimeFigureOut">
              <a:rPr kumimoji="1" lang="ja-JP" altLang="en-US" smtClean="0"/>
              <a:t>2025/7/31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CEF68-93B3-4A18-8D35-30DC4C9A5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0637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9D89-47EE-4CA9-8FD1-FD320E4A18DB}" type="datetimeFigureOut">
              <a:rPr kumimoji="1" lang="ja-JP" altLang="en-US" smtClean="0"/>
              <a:t>2025/7/31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CEF68-93B3-4A18-8D35-30DC4C9A5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12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9D89-47EE-4CA9-8FD1-FD320E4A18DB}" type="datetimeFigureOut">
              <a:rPr kumimoji="1" lang="ja-JP" altLang="en-US" smtClean="0"/>
              <a:t>2025/7/31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CEF68-93B3-4A18-8D35-30DC4C9A5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6704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9D89-47EE-4CA9-8FD1-FD320E4A18DB}" type="datetimeFigureOut">
              <a:rPr kumimoji="1" lang="ja-JP" altLang="en-US" smtClean="0"/>
              <a:t>2025/7/31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CEF68-93B3-4A18-8D35-30DC4C9A5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8195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9D89-47EE-4CA9-8FD1-FD320E4A18DB}" type="datetimeFigureOut">
              <a:rPr kumimoji="1" lang="ja-JP" altLang="en-US" smtClean="0"/>
              <a:t>2025/7/31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CEF68-93B3-4A18-8D35-30DC4C9A5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8306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9D89-47EE-4CA9-8FD1-FD320E4A18DB}" type="datetimeFigureOut">
              <a:rPr kumimoji="1" lang="ja-JP" altLang="en-US" smtClean="0"/>
              <a:t>2025/7/31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CEF68-93B3-4A18-8D35-30DC4C9A5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26073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9D89-47EE-4CA9-8FD1-FD320E4A18DB}" type="datetimeFigureOut">
              <a:rPr kumimoji="1" lang="ja-JP" altLang="en-US" smtClean="0"/>
              <a:t>2025/7/31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CEF68-93B3-4A18-8D35-30DC4C9A5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6910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9D89-47EE-4CA9-8FD1-FD320E4A18DB}" type="datetimeFigureOut">
              <a:rPr kumimoji="1" lang="ja-JP" altLang="en-US" smtClean="0"/>
              <a:t>2025/7/31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CEF68-93B3-4A18-8D35-30DC4C9A5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1948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9D89-47EE-4CA9-8FD1-FD320E4A18DB}" type="datetimeFigureOut">
              <a:rPr kumimoji="1" lang="ja-JP" altLang="en-US" smtClean="0"/>
              <a:t>2025/7/31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CEF68-93B3-4A18-8D35-30DC4C9A5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21263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9D89-47EE-4CA9-8FD1-FD320E4A18DB}" type="datetimeFigureOut">
              <a:rPr kumimoji="1" lang="ja-JP" altLang="en-US" smtClean="0"/>
              <a:t>2025/7/31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CEF68-93B3-4A18-8D35-30DC4C9A5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1989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7F9D89-47EE-4CA9-8FD1-FD320E4A18DB}" type="datetimeFigureOut">
              <a:rPr kumimoji="1" lang="ja-JP" altLang="en-US" smtClean="0"/>
              <a:t>2025/7/31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2CEF68-93B3-4A18-8D35-30DC4C9A5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6006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97CFAE7-092E-404B-B70A-F3C0757C6FF6}"/>
              </a:ext>
            </a:extLst>
          </p:cNvPr>
          <p:cNvSpPr/>
          <p:nvPr/>
        </p:nvSpPr>
        <p:spPr>
          <a:xfrm>
            <a:off x="1784628" y="463140"/>
            <a:ext cx="8622744" cy="242149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ja-JP" altLang="en-US" sz="3600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第</a:t>
            </a:r>
            <a:r>
              <a:rPr lang="en-US" altLang="ja-JP" sz="360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33</a:t>
            </a:r>
            <a:r>
              <a:rPr lang="ja-JP" altLang="en-US" sz="360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回</a:t>
            </a:r>
            <a:r>
              <a:rPr lang="ja-JP" altLang="en-US" sz="3600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日本肝がん分子標的治療研究会</a:t>
            </a:r>
            <a:endParaRPr lang="en-US" altLang="ja-JP" sz="3600" dirty="0">
              <a:solidFill>
                <a:schemeClr val="bg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  <a:p>
            <a:pPr algn="ctr"/>
            <a:r>
              <a:rPr lang="en-US" altLang="ja-JP" sz="3600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COI</a:t>
            </a:r>
            <a:r>
              <a:rPr lang="ja-JP" altLang="en-US" sz="3600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開示</a:t>
            </a:r>
          </a:p>
        </p:txBody>
      </p: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F171860F-44EC-4C7B-97F4-FED60E514DD8}"/>
              </a:ext>
            </a:extLst>
          </p:cNvPr>
          <p:cNvGrpSpPr/>
          <p:nvPr/>
        </p:nvGrpSpPr>
        <p:grpSpPr>
          <a:xfrm>
            <a:off x="1784628" y="1786351"/>
            <a:ext cx="8774088" cy="4330421"/>
            <a:chOff x="1915257" y="1346817"/>
            <a:chExt cx="8774088" cy="4330421"/>
          </a:xfrm>
        </p:grpSpPr>
        <p:sp>
          <p:nvSpPr>
            <p:cNvPr id="4" name="テキスト ボックス 2">
              <a:extLst>
                <a:ext uri="{FF2B5EF4-FFF2-40B4-BE49-F238E27FC236}">
                  <a16:creationId xmlns:a16="http://schemas.microsoft.com/office/drawing/2014/main" id="{C9BF8135-B0F4-4291-B106-137B2955659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77555" y="2729653"/>
              <a:ext cx="8411790" cy="18158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kumimoji="1" sz="32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kumimoji="1" sz="28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kumimoji="1" sz="24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ja-JP" sz="2800" dirty="0"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2800" dirty="0">
                  <a:latin typeface="HGP創英角ｺﾞｼｯｸUB" pitchFamily="50" charset="-128"/>
                  <a:ea typeface="HGP創英角ｺﾞｼｯｸUB" pitchFamily="50" charset="-128"/>
                </a:rPr>
                <a:t>演題発表に関連し、開示すべきＣＯＩ関係にある</a:t>
              </a:r>
              <a:endParaRPr lang="en-US" altLang="ja-JP" sz="2800" dirty="0"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2800" dirty="0">
                  <a:latin typeface="HGP創英角ｺﾞｼｯｸUB" pitchFamily="50" charset="-128"/>
                  <a:ea typeface="HGP創英角ｺﾞｼｯｸUB" pitchFamily="50" charset="-128"/>
                </a:rPr>
                <a:t>企業などはありません。</a:t>
              </a:r>
              <a:endParaRPr lang="en-US" altLang="ja-JP" sz="2800" dirty="0"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ja-JP" sz="2800" dirty="0"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  <p:sp>
          <p:nvSpPr>
            <p:cNvPr id="5" name="Rectangle 2">
              <a:extLst>
                <a:ext uri="{FF2B5EF4-FFF2-40B4-BE49-F238E27FC236}">
                  <a16:creationId xmlns:a16="http://schemas.microsoft.com/office/drawing/2014/main" id="{E9D31C21-C790-45FF-ABCB-54C3F3CCDB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15257" y="1346817"/>
              <a:ext cx="8237538" cy="7540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defRPr/>
              </a:pPr>
              <a:r>
                <a:rPr lang="ja-JP" altLang="en-US" sz="2000" dirty="0">
                  <a:solidFill>
                    <a:srgbClr val="FFFF00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発表者名（全員）：　○○ ○○、 ○○ ○○、 ○○ ○○、</a:t>
              </a:r>
              <a:endParaRPr lang="en-US" altLang="ja-JP" sz="2000" dirty="0">
                <a:solidFill>
                  <a:srgbClr val="FFFF00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algn="ctr">
                <a:defRPr/>
              </a:pPr>
              <a:r>
                <a:rPr lang="ja-JP" altLang="en-US" sz="2000" dirty="0">
                  <a:solidFill>
                    <a:srgbClr val="FFFF00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　　　　　　　　　　　 ○○ ○○、 ○○ ○○、 ○○ ○○</a:t>
              </a:r>
              <a:endParaRPr lang="en-US" altLang="ja-JP" sz="2000" dirty="0">
                <a:solidFill>
                  <a:srgbClr val="FFFF00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  <p:sp>
          <p:nvSpPr>
            <p:cNvPr id="6" name="テキスト ボックス 2">
              <a:extLst>
                <a:ext uri="{FF2B5EF4-FFF2-40B4-BE49-F238E27FC236}">
                  <a16:creationId xmlns:a16="http://schemas.microsoft.com/office/drawing/2014/main" id="{62EF3C47-9CCB-4987-819F-8F3B6333F0A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64409" y="4723131"/>
              <a:ext cx="8411790" cy="954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kumimoji="1" sz="32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kumimoji="1" sz="28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kumimoji="1" sz="24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2800" dirty="0">
                  <a:solidFill>
                    <a:srgbClr val="FF0000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※</a:t>
              </a:r>
              <a:r>
                <a:rPr lang="ja-JP" altLang="en-US" sz="2800" dirty="0">
                  <a:solidFill>
                    <a:srgbClr val="FF0000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この形式はサンプルです。</a:t>
              </a:r>
              <a:endParaRPr lang="en-US" altLang="ja-JP" sz="2800" dirty="0">
                <a:solidFill>
                  <a:srgbClr val="FF0000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2800" dirty="0">
                  <a:solidFill>
                    <a:srgbClr val="FF0000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　 必要な情報が開示されれば、形式は自由です。</a:t>
              </a:r>
              <a:endParaRPr lang="en-US" altLang="ja-JP" sz="2800" dirty="0">
                <a:solidFill>
                  <a:srgbClr val="FF0000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682445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84</Words>
  <Application>Microsoft Office PowerPoint</Application>
  <PresentationFormat>ワイド画面</PresentationFormat>
  <Paragraphs>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HGP創英角ｺﾞｼｯｸUB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山中 嶺</dc:creator>
  <cp:lastModifiedBy>賢一 小足</cp:lastModifiedBy>
  <cp:revision>11</cp:revision>
  <dcterms:created xsi:type="dcterms:W3CDTF">2020-07-30T03:23:55Z</dcterms:created>
  <dcterms:modified xsi:type="dcterms:W3CDTF">2025-07-31T04:46:04Z</dcterms:modified>
</cp:coreProperties>
</file>