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15" d="100"/>
          <a:sy n="115" d="100"/>
        </p:scale>
        <p:origin x="100" y="7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801091" y="473074"/>
            <a:ext cx="8626763" cy="221470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回北日本産科婦人科学会総会・学術講演会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71F2A15-D6EF-4882-B746-00E0466A0B3A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24000" y="322497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私は今回の演題に関連して、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はありません。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>
                <a:latin typeface="Meiryo UI" panose="020B0604030504040204" pitchFamily="50" charset="-128"/>
                <a:ea typeface="Meiryo UI" panose="020B0604030504040204" pitchFamily="50" charset="-128"/>
              </a:rPr>
              <a:t>72</a:t>
            </a:r>
            <a:r>
              <a:rPr lang="ja-JP" altLang="en-US" sz="2800" b="1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北日本産科婦人科学会総会・学術講演会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136</Words>
  <Application>Microsoft Office PowerPoint</Application>
  <PresentationFormat>ワイド画面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Meiryo UI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賢一 小足</cp:lastModifiedBy>
  <cp:revision>98</cp:revision>
  <cp:lastPrinted>2017-01-16T09:10:07Z</cp:lastPrinted>
  <dcterms:created xsi:type="dcterms:W3CDTF">2000-09-04T17:39:07Z</dcterms:created>
  <dcterms:modified xsi:type="dcterms:W3CDTF">2025-08-18T03:12:10Z</dcterms:modified>
</cp:coreProperties>
</file>