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8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53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7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59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2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8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4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50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7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62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71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45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4DFE5-0809-4B21-B86D-4244A4A0761F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CC734-E653-4B9F-8131-9B8D94FE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87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3">
            <a:extLst>
              <a:ext uri="{FF2B5EF4-FFF2-40B4-BE49-F238E27FC236}">
                <a16:creationId xmlns:a16="http://schemas.microsoft.com/office/drawing/2014/main" id="{B1F3A07C-1D70-BBF3-5800-8B5190A34E3C}"/>
              </a:ext>
            </a:extLst>
          </p:cNvPr>
          <p:cNvSpPr txBox="1">
            <a:spLocks/>
          </p:cNvSpPr>
          <p:nvPr/>
        </p:nvSpPr>
        <p:spPr>
          <a:xfrm>
            <a:off x="446719" y="3181350"/>
            <a:ext cx="8250559" cy="339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演題発表に関連し、開示すべき利益相反関係にある企業は以下の通りです</a:t>
            </a:r>
            <a:endParaRPr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講演料：○○製薬会社</a:t>
            </a:r>
            <a:endParaRPr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原稿料：○○出版社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3580CD-A5CA-0D46-3797-6EDAE09032F4}"/>
              </a:ext>
            </a:extLst>
          </p:cNvPr>
          <p:cNvSpPr txBox="1"/>
          <p:nvPr/>
        </p:nvSpPr>
        <p:spPr>
          <a:xfrm>
            <a:off x="714212" y="999707"/>
            <a:ext cx="7715575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回宮城県救急医療研究会・学術集会</a:t>
            </a:r>
            <a:br>
              <a:rPr lang="en-US" altLang="ja-JP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3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筆頭発表者：○○　○○</a:t>
            </a:r>
            <a:endParaRPr lang="en-US" altLang="ja-JP" sz="3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772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Endo Tomoyuki</dc:creator>
  <cp:lastModifiedBy>小足 賢一</cp:lastModifiedBy>
  <cp:revision>2</cp:revision>
  <dcterms:created xsi:type="dcterms:W3CDTF">2022-08-28T02:09:49Z</dcterms:created>
  <dcterms:modified xsi:type="dcterms:W3CDTF">2022-08-30T15:09:21Z</dcterms:modified>
</cp:coreProperties>
</file>