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7" autoAdjust="0"/>
    <p:restoredTop sz="96353" autoAdjust="0"/>
  </p:normalViewPr>
  <p:slideViewPr>
    <p:cSldViewPr snapToGrid="0">
      <p:cViewPr varScale="1">
        <p:scale>
          <a:sx n="100" d="100"/>
          <a:sy n="100" d="100"/>
        </p:scale>
        <p:origin x="68" y="6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42F7C-D532-4EF2-8D0A-E9EF57D582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5005" y="988372"/>
            <a:ext cx="8389620" cy="1980545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</a:t>
            </a:r>
            <a:r>
              <a:rPr lang="en-US" altLang="ja-JP" b="1" dirty="0">
                <a:latin typeface="Arial" charset="0"/>
              </a:rPr>
              <a:t>11</a:t>
            </a:r>
            <a:r>
              <a:rPr lang="ja-JP" altLang="en-US" b="1" dirty="0">
                <a:latin typeface="Arial" charset="0"/>
              </a:rPr>
              <a:t>回日本心筋症研究会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b="1" dirty="0">
                <a:latin typeface="Arial" charset="0"/>
              </a:rPr>
              <a:t>ＣＯ Ｉ 開示</a:t>
            </a:r>
            <a:br>
              <a:rPr lang="en-US" altLang="ja-JP" sz="36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580571" y="299381"/>
            <a:ext cx="11030858" cy="6283658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1602" y="1785577"/>
            <a:ext cx="1063463" cy="107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3E078AEB-7165-4024-2FD6-940DB313A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72" y="4035226"/>
            <a:ext cx="11030858" cy="86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charset="0"/>
              </a:rPr>
              <a:t>演題発表に関連し、</a:t>
            </a:r>
            <a:endParaRPr lang="en-US" altLang="ja-JP" sz="2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charset="0"/>
              </a:rPr>
              <a:t>開示すべき</a:t>
            </a:r>
            <a:r>
              <a:rPr lang="en-US" altLang="ja-JP" sz="2800" b="1" dirty="0">
                <a:latin typeface="Arial" charset="0"/>
              </a:rPr>
              <a:t>CO I </a:t>
            </a:r>
            <a:r>
              <a:rPr lang="ja-JP" altLang="en-US" sz="2800" b="1" dirty="0">
                <a:latin typeface="Arial" charset="0"/>
              </a:rPr>
              <a:t>関係にある企業などはありません。</a:t>
            </a:r>
            <a:endParaRPr lang="en-US" altLang="ja-JP" sz="28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39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第11回日本心筋症研究会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賢一 小足</cp:lastModifiedBy>
  <cp:revision>112</cp:revision>
  <dcterms:created xsi:type="dcterms:W3CDTF">2000-09-04T17:39:07Z</dcterms:created>
  <dcterms:modified xsi:type="dcterms:W3CDTF">2025-03-17T05:09:37Z</dcterms:modified>
</cp:coreProperties>
</file>