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0" d="100"/>
          <a:sy n="100" d="100"/>
        </p:scale>
        <p:origin x="68" y="4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42F7C-D532-4EF2-8D0A-E9EF57D58268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5005" y="988372"/>
            <a:ext cx="8389620" cy="198054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</a:t>
            </a:r>
            <a:r>
              <a:rPr lang="en-US" altLang="ja-JP" b="1">
                <a:latin typeface="Arial" charset="0"/>
              </a:rPr>
              <a:t>11</a:t>
            </a:r>
            <a:r>
              <a:rPr lang="ja-JP" altLang="en-US" b="1">
                <a:latin typeface="Arial" charset="0"/>
              </a:rPr>
              <a:t>回</a:t>
            </a:r>
            <a:r>
              <a:rPr lang="ja-JP" altLang="en-US" b="1" dirty="0">
                <a:latin typeface="Arial" charset="0"/>
              </a:rPr>
              <a:t>日本心筋症研究会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b="1" dirty="0">
                <a:latin typeface="Arial" charset="0"/>
              </a:rPr>
              <a:t>ＣＯ Ｉ 開示</a:t>
            </a:r>
            <a:br>
              <a:rPr lang="en-US" altLang="ja-JP" sz="36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945005" y="3441210"/>
            <a:ext cx="8342312" cy="2982686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tabLst>
                <a:tab pos="3584575" algn="l"/>
              </a:tabLst>
              <a:defRPr/>
            </a:pPr>
            <a:r>
              <a:rPr lang="ja-JP" altLang="en-US" sz="2000" b="1" dirty="0">
                <a:latin typeface="Arial" charset="0"/>
              </a:rPr>
              <a:t>演題発表に関連し、開示すべき</a:t>
            </a:r>
            <a:r>
              <a:rPr lang="en-US" altLang="ja-JP" sz="2000" b="1" dirty="0">
                <a:latin typeface="Arial" charset="0"/>
              </a:rPr>
              <a:t>CO I </a:t>
            </a:r>
            <a:r>
              <a:rPr lang="ja-JP" altLang="en-US" sz="2000" b="1" dirty="0">
                <a:latin typeface="Arial" charset="0"/>
              </a:rPr>
              <a:t>関係にある企業などとして、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tabLst>
                <a:tab pos="3584575" algn="l"/>
              </a:tabLst>
              <a:defRPr/>
            </a:pPr>
            <a:r>
              <a:rPr lang="ja-JP" altLang="en-US" sz="2400" b="1" dirty="0">
                <a:latin typeface="Arial" charset="0"/>
              </a:rPr>
              <a:t>　</a:t>
            </a:r>
            <a:r>
              <a:rPr lang="ja-JP" altLang="en-US" sz="1800" b="1" dirty="0">
                <a:latin typeface="Arial" charset="0"/>
              </a:rPr>
              <a:t>  ①顧問：</a:t>
            </a:r>
            <a:r>
              <a:rPr lang="en-US" altLang="ja-JP" sz="1800" b="1" dirty="0">
                <a:latin typeface="Arial" charset="0"/>
              </a:rPr>
              <a:t>	</a:t>
            </a:r>
            <a:r>
              <a:rPr lang="ja-JP" altLang="en-US" sz="1800" b="1" dirty="0">
                <a:latin typeface="Arial" charset="0"/>
              </a:rPr>
              <a:t>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tabLst>
                <a:tab pos="3584575" algn="l"/>
              </a:tabLst>
              <a:defRPr/>
            </a:pPr>
            <a:r>
              <a:rPr lang="ja-JP" altLang="en-US" sz="1800" b="1" dirty="0">
                <a:latin typeface="Arial" charset="0"/>
              </a:rPr>
              <a:t>　　②株保有・利益：</a:t>
            </a:r>
            <a:r>
              <a:rPr lang="en-US" altLang="ja-JP" sz="1800" b="1" dirty="0">
                <a:latin typeface="Arial" charset="0"/>
              </a:rPr>
              <a:t>	</a:t>
            </a:r>
            <a:r>
              <a:rPr lang="ja-JP" altLang="en-US" sz="1800" b="1" dirty="0">
                <a:latin typeface="Arial" charset="0"/>
              </a:rPr>
              <a:t>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tabLst>
                <a:tab pos="3584575" algn="l"/>
              </a:tabLst>
              <a:defRPr/>
            </a:pPr>
            <a:r>
              <a:rPr lang="ja-JP" altLang="en-US" sz="1800" b="1" dirty="0">
                <a:latin typeface="Arial" charset="0"/>
              </a:rPr>
              <a:t>　　③特許使用料：</a:t>
            </a:r>
            <a:r>
              <a:rPr lang="en-US" altLang="ja-JP" sz="1800" b="1" dirty="0">
                <a:latin typeface="Arial" charset="0"/>
              </a:rPr>
              <a:t>	</a:t>
            </a:r>
            <a:r>
              <a:rPr lang="ja-JP" altLang="en-US" sz="1800" b="1" dirty="0">
                <a:latin typeface="Arial" charset="0"/>
              </a:rPr>
              <a:t>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tabLst>
                <a:tab pos="3584575" algn="l"/>
              </a:tabLst>
              <a:defRPr/>
            </a:pPr>
            <a:r>
              <a:rPr lang="ja-JP" altLang="en-US" sz="1800" b="1" dirty="0">
                <a:latin typeface="Arial" charset="0"/>
              </a:rPr>
              <a:t>　　④講演料：</a:t>
            </a:r>
            <a:r>
              <a:rPr lang="en-US" altLang="ja-JP" sz="1800" b="1" dirty="0">
                <a:latin typeface="Arial" charset="0"/>
              </a:rPr>
              <a:t>	</a:t>
            </a:r>
            <a:r>
              <a:rPr lang="ja-JP" altLang="en-US" sz="1800" b="1" dirty="0">
                <a:latin typeface="Arial" charset="0"/>
              </a:rPr>
              <a:t>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tabLst>
                <a:tab pos="3584575" algn="l"/>
              </a:tabLst>
              <a:defRPr/>
            </a:pPr>
            <a:r>
              <a:rPr lang="ja-JP" altLang="en-US" sz="1800" b="1" dirty="0">
                <a:latin typeface="Arial" charset="0"/>
              </a:rPr>
              <a:t>　　⑤原稿料：</a:t>
            </a:r>
            <a:r>
              <a:rPr lang="en-US" altLang="ja-JP" sz="1800" b="1" dirty="0">
                <a:latin typeface="Arial" charset="0"/>
              </a:rPr>
              <a:t>	</a:t>
            </a:r>
            <a:r>
              <a:rPr lang="ja-JP" altLang="en-US" sz="1800" b="1" dirty="0">
                <a:latin typeface="Arial" charset="0"/>
              </a:rPr>
              <a:t>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tabLst>
                <a:tab pos="3584575" algn="l"/>
              </a:tabLst>
              <a:defRPr/>
            </a:pPr>
            <a:r>
              <a:rPr lang="ja-JP" altLang="en-US" sz="1800" b="1" dirty="0">
                <a:latin typeface="Arial" charset="0"/>
              </a:rPr>
              <a:t>　　⑥受託研究・共同研究費：</a:t>
            </a:r>
            <a:r>
              <a:rPr lang="en-US" altLang="ja-JP" sz="1800" b="1" dirty="0">
                <a:latin typeface="Arial" charset="0"/>
              </a:rPr>
              <a:t>	</a:t>
            </a:r>
            <a:r>
              <a:rPr lang="ja-JP" altLang="en-US" sz="1800" b="1" dirty="0">
                <a:latin typeface="Arial" charset="0"/>
              </a:rPr>
              <a:t>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tabLst>
                <a:tab pos="3584575" algn="l"/>
              </a:tabLst>
              <a:defRPr/>
            </a:pPr>
            <a:r>
              <a:rPr lang="ja-JP" altLang="en-US" sz="1800" b="1" dirty="0">
                <a:latin typeface="Arial" charset="0"/>
              </a:rPr>
              <a:t>　　⑦奨学寄付金：</a:t>
            </a:r>
            <a:r>
              <a:rPr lang="en-US" altLang="ja-JP" sz="1800" b="1" dirty="0">
                <a:latin typeface="Arial" charset="0"/>
              </a:rPr>
              <a:t>	</a:t>
            </a:r>
            <a:r>
              <a:rPr lang="ja-JP" altLang="en-US" sz="1800" b="1" dirty="0">
                <a:latin typeface="Arial" charset="0"/>
              </a:rPr>
              <a:t>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tabLst>
                <a:tab pos="3584575" algn="l"/>
              </a:tabLst>
              <a:defRPr/>
            </a:pPr>
            <a:r>
              <a:rPr lang="ja-JP" altLang="en-US" sz="1800" b="1" dirty="0">
                <a:latin typeface="Arial" charset="0"/>
              </a:rPr>
              <a:t>　　⑧寄付講座所属：</a:t>
            </a:r>
            <a:r>
              <a:rPr lang="en-US" altLang="ja-JP" sz="1800" b="1" dirty="0">
                <a:latin typeface="Arial" charset="0"/>
              </a:rPr>
              <a:t>	</a:t>
            </a:r>
            <a:r>
              <a:rPr lang="ja-JP" altLang="en-US" sz="1800" b="1" dirty="0">
                <a:latin typeface="Arial" charset="0"/>
              </a:rPr>
              <a:t>あり（○○製薬）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tabLst>
                <a:tab pos="3584575" algn="l"/>
              </a:tabLst>
              <a:defRPr/>
            </a:pPr>
            <a:r>
              <a:rPr lang="ja-JP" altLang="en-US" sz="1800" b="1" dirty="0">
                <a:latin typeface="Arial" charset="0"/>
              </a:rPr>
              <a:t>　　⑨贈答品などの報酬：</a:t>
            </a:r>
            <a:r>
              <a:rPr lang="en-US" altLang="ja-JP" sz="1800" b="1" dirty="0">
                <a:latin typeface="Arial" charset="0"/>
              </a:rPr>
              <a:t>	</a:t>
            </a:r>
            <a:r>
              <a:rPr lang="ja-JP" altLang="en-US" sz="1800" b="1" dirty="0">
                <a:latin typeface="Arial" charset="0"/>
              </a:rPr>
              <a:t>なし</a:t>
            </a:r>
            <a:endParaRPr lang="en-US" altLang="ja-JP" sz="1800" b="1" dirty="0">
              <a:latin typeface="Arial" charset="0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580571" y="299381"/>
            <a:ext cx="11030858" cy="6283658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1602" y="1785577"/>
            <a:ext cx="1063463" cy="107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119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第11回日本心筋症研究会 ＣＯ Ｉ 開示 　 筆頭発表者名：　○○　○○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賢一 小足</cp:lastModifiedBy>
  <cp:revision>111</cp:revision>
  <dcterms:created xsi:type="dcterms:W3CDTF">2000-09-04T17:39:07Z</dcterms:created>
  <dcterms:modified xsi:type="dcterms:W3CDTF">2025-03-17T05:09:22Z</dcterms:modified>
</cp:coreProperties>
</file>