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0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5914723-5D8F-71AC-FDE3-9F27A37C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B043C2-52FE-415F-7BD3-C544001A12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F39FDA-D8E2-4CA5-B635-BE8783B7B5CB}" type="datetimeFigureOut">
              <a:rPr lang="ja-JP" altLang="en-US"/>
              <a:pPr>
                <a:defRPr/>
              </a:pPr>
              <a:t>2024/10/22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5D4E8C-6364-168E-D1DE-B3BD0C9E4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2AD998D-649F-FBF7-866F-EF58424A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C91468-0454-5A77-2C2B-6E3B3A2BAE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B8033-DEEC-2356-FF95-223F4CFE3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B1F2C4-B53F-45E9-893E-74EA0D112C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4C778-8F33-4747-1D3E-2A92FB8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4BC4B2-05BB-4580-815D-6795F688CBB0}" type="datetimeFigureOut">
              <a:rPr lang="ja-JP" altLang="en-US"/>
              <a:pPr>
                <a:defRPr/>
              </a:pPr>
              <a:t>2024/10/22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0547E-9813-D224-25B6-C5462CB9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1BADA-F7A4-FF97-3CB1-2722E0EE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C404-87FD-4456-81D5-F2D0A0A65A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45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B2A7F7E2-9D16-1011-3AAB-5012094E8F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AAE61-8810-6B45-F5E5-9EFE146A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BB6F8C-6CCD-4178-8357-F292A78F91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4FB60019-8F86-801D-4EED-B7A6AC7C6FA6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44475" y="277813"/>
            <a:ext cx="862647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3671073E-1790-1817-F2DD-E39790D40548}"/>
              </a:ext>
            </a:extLst>
          </p:cNvPr>
          <p:cNvSpPr>
            <a:spLocks/>
          </p:cNvSpPr>
          <p:nvPr userDrawn="1"/>
        </p:nvSpPr>
        <p:spPr bwMode="auto">
          <a:xfrm>
            <a:off x="244475" y="169863"/>
            <a:ext cx="8636000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911964-9CCC-0654-762B-398DDFD5CBAB}"/>
              </a:ext>
            </a:extLst>
          </p:cNvPr>
          <p:cNvSpPr/>
          <p:nvPr userDrawn="1"/>
        </p:nvSpPr>
        <p:spPr>
          <a:xfrm>
            <a:off x="773524" y="329801"/>
            <a:ext cx="759695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32</a:t>
            </a: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回日本呼吸器外科医会冬季学術集会</a:t>
            </a:r>
            <a:endParaRPr lang="ja-JP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569925C0-F585-4DA0-381E-0E414A50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3789363"/>
            <a:ext cx="9036051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</a:t>
            </a:r>
            <a:endParaRPr lang="en-US" altLang="ja-JP" sz="26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 I </a:t>
            </a: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関係にある企業などはありません。</a:t>
            </a:r>
            <a:endParaRPr lang="ja-JP" altLang="en-US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FB2720B-F877-6E75-F5A7-E84BFF6E9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492375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メイリオ</vt:lpstr>
      <vt:lpstr>游明朝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賢一 小足</cp:lastModifiedBy>
  <cp:revision>25</cp:revision>
  <dcterms:created xsi:type="dcterms:W3CDTF">2012-11-19T03:19:49Z</dcterms:created>
  <dcterms:modified xsi:type="dcterms:W3CDTF">2024-10-22T05:35:06Z</dcterms:modified>
</cp:coreProperties>
</file>